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4"/>
    <p:sldMasterId id="2147484796" r:id="rId5"/>
    <p:sldMasterId id="2147484626" r:id="rId6"/>
    <p:sldMasterId id="2147483804" r:id="rId7"/>
    <p:sldMasterId id="2147484488" r:id="rId8"/>
    <p:sldMasterId id="2147483885" r:id="rId9"/>
    <p:sldMasterId id="2147484539" r:id="rId10"/>
    <p:sldMasterId id="2147483966" r:id="rId11"/>
    <p:sldMasterId id="2147484128" r:id="rId12"/>
  </p:sldMasterIdLst>
  <p:notesMasterIdLst>
    <p:notesMasterId r:id="rId45"/>
  </p:notesMasterIdLst>
  <p:handoutMasterIdLst>
    <p:handoutMasterId r:id="rId46"/>
  </p:handoutMasterIdLst>
  <p:sldIdLst>
    <p:sldId id="623" r:id="rId13"/>
    <p:sldId id="1989" r:id="rId14"/>
    <p:sldId id="2082" r:id="rId15"/>
    <p:sldId id="2083" r:id="rId16"/>
    <p:sldId id="2084" r:id="rId17"/>
    <p:sldId id="710" r:id="rId18"/>
    <p:sldId id="2061" r:id="rId19"/>
    <p:sldId id="2058" r:id="rId20"/>
    <p:sldId id="2085" r:id="rId21"/>
    <p:sldId id="1873" r:id="rId22"/>
    <p:sldId id="1992" r:id="rId23"/>
    <p:sldId id="1993" r:id="rId24"/>
    <p:sldId id="1994" r:id="rId25"/>
    <p:sldId id="2062" r:id="rId26"/>
    <p:sldId id="2063" r:id="rId27"/>
    <p:sldId id="2064" r:id="rId28"/>
    <p:sldId id="2065" r:id="rId29"/>
    <p:sldId id="2066" r:id="rId30"/>
    <p:sldId id="2067" r:id="rId31"/>
    <p:sldId id="2068" r:id="rId32"/>
    <p:sldId id="2070" r:id="rId33"/>
    <p:sldId id="2071" r:id="rId34"/>
    <p:sldId id="2072" r:id="rId35"/>
    <p:sldId id="2073" r:id="rId36"/>
    <p:sldId id="2074" r:id="rId37"/>
    <p:sldId id="2075" r:id="rId38"/>
    <p:sldId id="2076" r:id="rId39"/>
    <p:sldId id="2077" r:id="rId40"/>
    <p:sldId id="2078" r:id="rId41"/>
    <p:sldId id="2079" r:id="rId42"/>
    <p:sldId id="2080" r:id="rId43"/>
    <p:sldId id="208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guide id="57" orient="horz" pos="686" userDrawn="1">
          <p15:clr>
            <a:srgbClr val="9FCC3B"/>
          </p15:clr>
        </p15:guide>
        <p15:guide id="58" orient="horz" pos="829" userDrawn="1">
          <p15:clr>
            <a:srgbClr val="9FCC3B"/>
          </p15:clr>
        </p15:guide>
        <p15:guide id="59" orient="horz" pos="3385" userDrawn="1">
          <p15:clr>
            <a:srgbClr val="9FCC3B"/>
          </p15:clr>
        </p15:guide>
        <p15:guide id="60" orient="horz" pos="3521" userDrawn="1">
          <p15:clr>
            <a:srgbClr val="9FCC3B"/>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D6C46C2E-1D4B-65F5-C958-FF29B29F7327}" name="Ella Garrison" initials="EG" userId="S::ella.garrison@clarivate.com::9b77a68b-77b7-4874-b884-339cd88f44f5" providerId="AD"/>
  <p188:author id="{CB206641-4910-2ADE-92A2-1A63556911AC}" name="PM twodots" initials="Pt" userId="ced1ad4faba9f682" providerId="Windows Live"/>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 id="{0DD9C991-E841-FB57-B05D-D58962ADAC4B}" name="Lotte Krause" initials="LK" userId="S::lotte.krause@clarivate.com::4d0f113c-dc8a-4774-8be1-8d4a0faa7e7f" providerId="AD"/>
  <p188:author id="{B00537EE-38E0-0F76-1294-3629248C991B}" name="Prantick Chatterjee" initials="PC" userId="S::prantick.chatterjee@clarivate.com::775e49fc-1446-4e90-8a31-6040135853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5FF"/>
    <a:srgbClr val="3595F0"/>
    <a:srgbClr val="E7E8E9"/>
    <a:srgbClr val="ED5564"/>
    <a:srgbClr val="319AF0"/>
    <a:srgbClr val="EAE8F4"/>
    <a:srgbClr val="404040"/>
    <a:srgbClr val="262626"/>
    <a:srgbClr val="CBCED0"/>
    <a:srgbClr val="CDDE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042878-D129-4E56-A5AE-BAFE1A3BA767}" v="57" dt="2026-03-11T17:10:13.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2130" y="846"/>
      </p:cViewPr>
      <p:guideLst>
        <p:guide orient="horz" pos="2137"/>
        <p:guide pos="3840"/>
        <p:guide pos="347"/>
        <p:guide pos="846"/>
        <p:guide pos="937"/>
        <p:guide pos="1436"/>
        <p:guide pos="1527"/>
        <p:guide pos="2026"/>
        <p:guide pos="2615"/>
        <p:guide pos="2706"/>
        <p:guide pos="3205"/>
        <p:guide pos="3296"/>
        <p:guide pos="3795"/>
        <p:guide pos="3885"/>
        <p:guide pos="4384"/>
        <p:guide pos="4974"/>
        <p:guide pos="5065"/>
        <p:guide pos="5564"/>
        <p:guide pos="5654"/>
        <p:guide pos="6153"/>
        <p:guide pos="6244"/>
        <p:guide pos="6743"/>
        <p:guide pos="6834"/>
        <p:guide pos="7333"/>
        <p:guide orient="horz" pos="4201"/>
        <p:guide orient="horz" pos="119"/>
        <p:guide orient="horz" pos="686"/>
        <p:guide orient="horz" pos="829"/>
        <p:guide orient="horz" pos="3385"/>
        <p:guide orient="horz" pos="35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18/03/2026</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18/03/2026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313A2F-4F44-6A43-962F-0DFD3FDCC135}" type="slidenum">
              <a:rPr lang="en-US" smtClean="0"/>
              <a:t>2</a:t>
            </a:fld>
            <a:endParaRPr lang="en-US"/>
          </a:p>
        </p:txBody>
      </p:sp>
    </p:spTree>
    <p:extLst>
      <p:ext uri="{BB962C8B-B14F-4D97-AF65-F5344CB8AC3E}">
        <p14:creationId xmlns:p14="http://schemas.microsoft.com/office/powerpoint/2010/main" val="79782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232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13A2F-4F44-6A43-962F-0DFD3FDCC1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8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67401B-FB73-460B-B34B-AE2D26C8FE60}" type="slidenum">
              <a:rPr lang="en-US" smtClean="0"/>
              <a:t>8</a:t>
            </a:fld>
            <a:endParaRPr lang="en-US"/>
          </a:p>
        </p:txBody>
      </p:sp>
    </p:spTree>
    <p:extLst>
      <p:ext uri="{BB962C8B-B14F-4D97-AF65-F5344CB8AC3E}">
        <p14:creationId xmlns:p14="http://schemas.microsoft.com/office/powerpoint/2010/main" val="3094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image - 1 line only">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2C56476-204E-17EC-0387-FF60C20209FC}"/>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862000"/>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tx1"/>
                </a:solidFill>
                <a:latin typeface="+mj-lt"/>
              </a:defRPr>
            </a:lvl1pPr>
          </a:lstStyle>
          <a:p>
            <a:pPr lvl="0"/>
            <a:r>
              <a:rPr lang="en-US"/>
              <a:t>One line title here</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tx1"/>
                </a:solidFill>
                <a:latin typeface="+mn-lt"/>
              </a:defRPr>
            </a:lvl1pPr>
          </a:lstStyle>
          <a:p>
            <a:pPr lvl="0"/>
            <a:r>
              <a:rPr lang="en-US"/>
              <a:t>Presentation subtitle here</a:t>
            </a:r>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
        <p:nvSpPr>
          <p:cNvPr id="8" name="**COMPOUND SHAPE CUT OUT**" hidden="1">
            <a:extLst>
              <a:ext uri="{FF2B5EF4-FFF2-40B4-BE49-F238E27FC236}">
                <a16:creationId xmlns:a16="http://schemas.microsoft.com/office/drawing/2014/main" id="{68DDB02B-AF77-3320-C69C-DD05F7DBCEFD}"/>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rgbClr val="16AB05"/>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103173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ttern - 2 or 3 lines - Mi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1"/>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Month 00, 0000</a:t>
            </a:r>
            <a:endParaRPr lang="en-GB"/>
          </a:p>
        </p:txBody>
      </p:sp>
      <p:sp>
        <p:nvSpPr>
          <p:cNvPr id="2" name="Text Placeholder 2">
            <a:extLst>
              <a:ext uri="{FF2B5EF4-FFF2-40B4-BE49-F238E27FC236}">
                <a16:creationId xmlns:a16="http://schemas.microsoft.com/office/drawing/2014/main" id="{7069AED8-B383-E3ED-1315-7BCB2C145A6A}"/>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5" name="**COMPOUND SHAPE CUT OUT**">
            <a:extLst>
              <a:ext uri="{FF2B5EF4-FFF2-40B4-BE49-F238E27FC236}">
                <a16:creationId xmlns:a16="http://schemas.microsoft.com/office/drawing/2014/main" id="{8AA22B59-AB1C-B212-1549-E956F9BC96D4}"/>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234457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ttern - 1 line only - Citru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3"/>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Month 00, 0000</a:t>
            </a:r>
            <a:endParaRPr lang="en-GB"/>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5" name="**COMPOUND SHAPE CUT OUT**">
            <a:extLst>
              <a:ext uri="{FF2B5EF4-FFF2-40B4-BE49-F238E27FC236}">
                <a16:creationId xmlns:a16="http://schemas.microsoft.com/office/drawing/2014/main" id="{54B2476C-73FA-E683-16BE-045AA7BE3FB5}"/>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3139351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ttern - 2 or 3 lines - Citru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C2CE3A-10E3-A0F1-A206-74B0BF2E2B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sp>
        <p:nvSpPr>
          <p:cNvPr id="3" name="Text Placeholder 9">
            <a:extLst>
              <a:ext uri="{FF2B5EF4-FFF2-40B4-BE49-F238E27FC236}">
                <a16:creationId xmlns:a16="http://schemas.microsoft.com/office/drawing/2014/main" id="{5E004001-F9FA-DB49-B103-7D69482E2157}"/>
              </a:ext>
            </a:extLst>
          </p:cNvPr>
          <p:cNvSpPr>
            <a:spLocks noGrp="1"/>
          </p:cNvSpPr>
          <p:nvPr>
            <p:ph type="body" sz="quarter" idx="16" hasCustomPrompt="1"/>
          </p:nvPr>
        </p:nvSpPr>
        <p:spPr>
          <a:xfrm>
            <a:off x="1343026" y="2708275"/>
            <a:ext cx="9498748" cy="1588441"/>
          </a:xfrm>
          <a:prstGeom prst="rect">
            <a:avLst/>
          </a:prstGeom>
        </p:spPr>
        <p:txBody>
          <a:bodyPr lIns="0" tIns="36000" rIns="0" bIns="0" anchor="b" anchorCtr="0">
            <a:noAutofit/>
          </a:bodyPr>
          <a:lstStyle>
            <a:lvl1pPr marL="0" indent="0" algn="ctr">
              <a:lnSpc>
                <a:spcPct val="85000"/>
              </a:lnSpc>
              <a:buNone/>
              <a:defRPr sz="5400" spc="-100" baseline="0">
                <a:solidFill>
                  <a:schemeClr val="accent3"/>
                </a:solidFill>
                <a:latin typeface="+mj-lt"/>
              </a:defRPr>
            </a:lvl1pPr>
          </a:lstStyle>
          <a:p>
            <a:pPr lvl="0"/>
            <a:r>
              <a:rPr lang="en-US"/>
              <a:t>Dark pattern cover two or three line title</a:t>
            </a:r>
          </a:p>
        </p:txBody>
      </p:sp>
      <p:sp>
        <p:nvSpPr>
          <p:cNvPr id="4" name="Text Placeholder 9">
            <a:extLst>
              <a:ext uri="{FF2B5EF4-FFF2-40B4-BE49-F238E27FC236}">
                <a16:creationId xmlns:a16="http://schemas.microsoft.com/office/drawing/2014/main" id="{652E3981-AF30-649F-42FB-9DDE6BCA1A26}"/>
              </a:ext>
            </a:extLst>
          </p:cNvPr>
          <p:cNvSpPr>
            <a:spLocks noGrp="1"/>
          </p:cNvSpPr>
          <p:nvPr>
            <p:ph type="body" sz="quarter" idx="17" hasCustomPrompt="1"/>
          </p:nvPr>
        </p:nvSpPr>
        <p:spPr>
          <a:xfrm>
            <a:off x="1343079" y="4383735"/>
            <a:ext cx="9495141"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Month 00, 0000</a:t>
            </a:r>
            <a:endParaRPr lang="en-GB"/>
          </a:p>
        </p:txBody>
      </p:sp>
      <p:sp>
        <p:nvSpPr>
          <p:cNvPr id="2" name="Text Placeholder 2">
            <a:extLst>
              <a:ext uri="{FF2B5EF4-FFF2-40B4-BE49-F238E27FC236}">
                <a16:creationId xmlns:a16="http://schemas.microsoft.com/office/drawing/2014/main" id="{7069AED8-B383-E3ED-1315-7BCB2C145A6A}"/>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6" name="**COMPOUND SHAPE CUT OUT**">
            <a:extLst>
              <a:ext uri="{FF2B5EF4-FFF2-40B4-BE49-F238E27FC236}">
                <a16:creationId xmlns:a16="http://schemas.microsoft.com/office/drawing/2014/main" id="{320A19F6-BBD7-2442-4BCA-A4FBF62E25C8}"/>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1425914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50 - 1 line only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Tree>
    <p:extLst>
      <p:ext uri="{BB962C8B-B14F-4D97-AF65-F5344CB8AC3E}">
        <p14:creationId xmlns:p14="http://schemas.microsoft.com/office/powerpoint/2010/main" val="1309078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50 - 2 or 3 lines - Mint">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Tree>
    <p:extLst>
      <p:ext uri="{BB962C8B-B14F-4D97-AF65-F5344CB8AC3E}">
        <p14:creationId xmlns:p14="http://schemas.microsoft.com/office/powerpoint/2010/main" val="3808890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0:50 - 1 lne only - Citrus">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3"/>
                </a:solidFill>
                <a:latin typeface="+mj-lt"/>
              </a:defRPr>
            </a:lvl1pPr>
          </a:lstStyle>
          <a:p>
            <a:pPr lvl="0"/>
            <a:r>
              <a:rPr lang="en-US"/>
              <a:t>Simple cover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Tree>
    <p:extLst>
      <p:ext uri="{BB962C8B-B14F-4D97-AF65-F5344CB8AC3E}">
        <p14:creationId xmlns:p14="http://schemas.microsoft.com/office/powerpoint/2010/main" val="1906139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 2 or 3 lines - Citrus">
    <p:spTree>
      <p:nvGrpSpPr>
        <p:cNvPr id="1" name=""/>
        <p:cNvGrpSpPr/>
        <p:nvPr/>
      </p:nvGrpSpPr>
      <p:grpSpPr>
        <a:xfrm>
          <a:off x="0" y="0"/>
          <a:ext cx="0" cy="0"/>
          <a:chOff x="0" y="0"/>
          <a:chExt cx="0" cy="0"/>
        </a:xfrm>
      </p:grpSpPr>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3"/>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b"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Tree>
    <p:extLst>
      <p:ext uri="{BB962C8B-B14F-4D97-AF65-F5344CB8AC3E}">
        <p14:creationId xmlns:p14="http://schemas.microsoft.com/office/powerpoint/2010/main" val="3994216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line only - Partnership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A7E885-374B-E6F4-969E-AFC575B53C6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1"/>
          </a:solidFill>
          <a:ln>
            <a:noFill/>
          </a:ln>
        </p:spPr>
        <p:txBody>
          <a:bodyPr wrap="square" tIns="108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AvenirNext LT Pro Regular" panose="020B0504020202020204" pitchFamily="34" charset="0"/>
              <a:ea typeface="+mn-ea"/>
              <a:cs typeface="+mn-cs"/>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tx1">
              <a:lumMod val="75000"/>
              <a:lumOff val="25000"/>
            </a:schemeClr>
          </a:solidFill>
          <a:ln>
            <a:noFill/>
          </a:ln>
        </p:spPr>
        <p:txBody>
          <a:bodyPr wrap="square" lIns="540000" tIns="0" bIns="108000" anchor="b" anchorCtr="0">
            <a:noAutofit/>
          </a:bodyPr>
          <a:lstStyle>
            <a:lvl1pPr marL="0" indent="0" algn="ctr">
              <a:buNone/>
              <a:defRPr sz="1000">
                <a:solidFill>
                  <a:schemeClr val="accent1"/>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Partnership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6" name="Text Placeholder 9">
            <a:extLst>
              <a:ext uri="{FF2B5EF4-FFF2-40B4-BE49-F238E27FC236}">
                <a16:creationId xmlns:a16="http://schemas.microsoft.com/office/drawing/2014/main" id="{CBA2CBDF-F0AC-D88E-7710-58FE305363DA}"/>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bg1"/>
                </a:solidFill>
                <a:latin typeface="+mn-lt"/>
              </a:defRPr>
            </a:lvl1pPr>
          </a:lstStyle>
          <a:p>
            <a:pPr lvl="0"/>
            <a:r>
              <a:rPr lang="en-US"/>
              <a:t>In partnership with</a:t>
            </a:r>
          </a:p>
        </p:txBody>
      </p:sp>
      <p:sp>
        <p:nvSpPr>
          <p:cNvPr id="4" name="Picture Placeholder 4">
            <a:extLst>
              <a:ext uri="{FF2B5EF4-FFF2-40B4-BE49-F238E27FC236}">
                <a16:creationId xmlns:a16="http://schemas.microsoft.com/office/drawing/2014/main" id="{CA5C4D5D-C536-3E33-1B57-0D890E27E2C2}"/>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1"/>
                </a:solidFill>
              </a:defRPr>
            </a:lvl1pPr>
          </a:lstStyle>
          <a:p>
            <a:r>
              <a:rPr lang="en-US"/>
              <a:t>Drag picture file here to insert image</a:t>
            </a:r>
          </a:p>
        </p:txBody>
      </p:sp>
      <p:pic>
        <p:nvPicPr>
          <p:cNvPr id="5" name="Graphic 4">
            <a:extLst>
              <a:ext uri="{FF2B5EF4-FFF2-40B4-BE49-F238E27FC236}">
                <a16:creationId xmlns:a16="http://schemas.microsoft.com/office/drawing/2014/main" id="{8EAAF113-EAA0-FEE8-5D20-AF9DF727B586}"/>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8005" y="359250"/>
            <a:ext cx="1303200" cy="256209"/>
          </a:xfrm>
          <a:prstGeom prst="rect">
            <a:avLst/>
          </a:prstGeom>
        </p:spPr>
      </p:pic>
    </p:spTree>
    <p:extLst>
      <p:ext uri="{BB962C8B-B14F-4D97-AF65-F5344CB8AC3E}">
        <p14:creationId xmlns:p14="http://schemas.microsoft.com/office/powerpoint/2010/main" val="2318633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or 3 lines - Partnership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CE60AF6-6593-9A34-C3E6-8C5FBE276390}"/>
              </a:ext>
              <a:ext uri="{C183D7F6-B498-43B3-948B-1728B52AA6E4}">
                <adec:decorative xmlns:adec="http://schemas.microsoft.com/office/drawing/2017/decorative" val="1"/>
              </a:ext>
            </a:extLst>
          </p:cNvPr>
          <p:cNvSpPr/>
          <p:nvPr userDrawn="1"/>
        </p:nvSpPr>
        <p:spPr>
          <a:xfrm>
            <a:off x="0" y="0"/>
            <a:ext cx="12192000" cy="6857999"/>
          </a:xfrm>
          <a:prstGeom prst="rect">
            <a:avLst/>
          </a:prstGeom>
          <a:solidFill>
            <a:schemeClr val="tx1"/>
          </a:solidFill>
          <a:ln>
            <a:noFill/>
          </a:ln>
        </p:spPr>
        <p:txBody>
          <a:bodyPr wrap="square" tIns="108000" bIns="108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AvenirNext LT Pro Regular" panose="020B0504020202020204" pitchFamily="34" charset="0"/>
              <a:ea typeface="+mn-ea"/>
              <a:cs typeface="+mn-cs"/>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tx1">
              <a:lumMod val="75000"/>
              <a:lumOff val="25000"/>
            </a:schemeClr>
          </a:solidFill>
          <a:ln>
            <a:noFill/>
          </a:ln>
        </p:spPr>
        <p:txBody>
          <a:bodyPr wrap="square" lIns="540000" tIns="0" bIns="108000" anchor="b" anchorCtr="0">
            <a:noAutofit/>
          </a:bodyPr>
          <a:lstStyle>
            <a:lvl1pPr marL="0" indent="0" algn="ctr">
              <a:buNone/>
              <a:defRPr sz="1000">
                <a:solidFill>
                  <a:schemeClr val="accent1"/>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 uri="{C183D7F6-B498-43B3-948B-1728B52AA6E4}">
                <adec:decorative xmlns:adec="http://schemas.microsoft.com/office/drawing/2017/decorative" val="0"/>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1"/>
                </a:solidFill>
                <a:latin typeface="+mj-lt"/>
              </a:defRPr>
            </a:lvl1pPr>
          </a:lstStyle>
          <a:p>
            <a:pPr lvl="0"/>
            <a:r>
              <a:rPr lang="en-US"/>
              <a:t>Partnership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 uri="{C183D7F6-B498-43B3-948B-1728B52AA6E4}">
                <adec:decorative xmlns:adec="http://schemas.microsoft.com/office/drawing/2017/decorative" val="0"/>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a:t>Presentation subtitle here</a:t>
            </a:r>
          </a:p>
        </p:txBody>
      </p:sp>
      <p:sp>
        <p:nvSpPr>
          <p:cNvPr id="7" name="Text Placeholder 9">
            <a:extLst>
              <a:ext uri="{FF2B5EF4-FFF2-40B4-BE49-F238E27FC236}">
                <a16:creationId xmlns:a16="http://schemas.microsoft.com/office/drawing/2014/main" id="{C867666D-B4C8-2909-B2D8-C87235B71B75}"/>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bg1"/>
                </a:solidFill>
                <a:latin typeface="+mn-lt"/>
              </a:defRPr>
            </a:lvl1pPr>
          </a:lstStyle>
          <a:p>
            <a:pPr lvl="0"/>
            <a:r>
              <a:rPr lang="en-US"/>
              <a:t>In partnership with</a:t>
            </a:r>
          </a:p>
        </p:txBody>
      </p:sp>
      <p:sp>
        <p:nvSpPr>
          <p:cNvPr id="8" name="Picture Placeholder 4">
            <a:extLst>
              <a:ext uri="{FF2B5EF4-FFF2-40B4-BE49-F238E27FC236}">
                <a16:creationId xmlns:a16="http://schemas.microsoft.com/office/drawing/2014/main" id="{39CD8931-90A2-0190-221C-74EF771A03ED}"/>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1"/>
                </a:solidFill>
              </a:defRPr>
            </a:lvl1pPr>
          </a:lstStyle>
          <a:p>
            <a:r>
              <a:rPr lang="en-US"/>
              <a:t>Drag picture file here to insert image</a:t>
            </a:r>
          </a:p>
        </p:txBody>
      </p:sp>
      <p:pic>
        <p:nvPicPr>
          <p:cNvPr id="4" name="Graphic 3">
            <a:extLst>
              <a:ext uri="{FF2B5EF4-FFF2-40B4-BE49-F238E27FC236}">
                <a16:creationId xmlns:a16="http://schemas.microsoft.com/office/drawing/2014/main" id="{52EF2DA9-60E2-7D64-9CD1-95AD189E16AF}"/>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8005" y="360000"/>
            <a:ext cx="1303200" cy="256209"/>
          </a:xfrm>
          <a:prstGeom prst="rect">
            <a:avLst/>
          </a:prstGeom>
        </p:spPr>
      </p:pic>
    </p:spTree>
    <p:extLst>
      <p:ext uri="{BB962C8B-B14F-4D97-AF65-F5344CB8AC3E}">
        <p14:creationId xmlns:p14="http://schemas.microsoft.com/office/powerpoint/2010/main" val="146645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0:50 - 2 or 3 lines">
    <p:bg>
      <p:bgPr>
        <a:solidFill>
          <a:srgbClr val="FAF5FF"/>
        </a:solidFill>
        <a:effectLst/>
      </p:bgPr>
    </p:bg>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85000"/>
              </a:lnSpc>
              <a:spcBef>
                <a:spcPts val="0"/>
              </a:spcBef>
              <a:buNone/>
              <a:defRPr sz="3600">
                <a:solidFill>
                  <a:schemeClr val="accent2"/>
                </a:solidFill>
                <a:latin typeface="+mj-lt"/>
              </a:defRPr>
            </a:lvl1pPr>
          </a:lstStyle>
          <a:p>
            <a:pPr lvl="0"/>
            <a:r>
              <a:rPr lang="en-US"/>
              <a:t>Simple cover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36000" rIns="0" bIns="0" anchor="b" anchorCtr="0">
            <a:noAutofit/>
          </a:bodyPr>
          <a:lstStyle>
            <a:lvl1pPr marL="0" indent="0" algn="l">
              <a:lnSpc>
                <a:spcPct val="85000"/>
              </a:lnSpc>
              <a:buNone/>
              <a:defRPr sz="2400">
                <a:solidFill>
                  <a:schemeClr val="tx1"/>
                </a:solidFill>
                <a:latin typeface="+mn-lt"/>
              </a:defRPr>
            </a:lvl1pPr>
          </a:lstStyle>
          <a:p>
            <a:pPr lvl="0"/>
            <a:r>
              <a:rPr lang="en-US"/>
              <a:t>Presentation subtitle here</a:t>
            </a:r>
          </a:p>
        </p:txBody>
      </p:sp>
    </p:spTree>
    <p:extLst>
      <p:ext uri="{BB962C8B-B14F-4D97-AF65-F5344CB8AC3E}">
        <p14:creationId xmlns:p14="http://schemas.microsoft.com/office/powerpoint/2010/main" val="3144331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389E4D0-3671-1EA2-B4F7-72B2B0D62332}"/>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noProof="0"/>
              <a:t>Drag picture file to insert light background image</a:t>
            </a:r>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95000"/>
              </a:lnSpc>
              <a:spcBef>
                <a:spcPts val="0"/>
              </a:spcBef>
              <a:buNone/>
              <a:defRPr sz="5400" spc="-100" baseline="0">
                <a:solidFill>
                  <a:schemeClr val="tx1"/>
                </a:solidFill>
                <a:latin typeface="+mj-lt"/>
              </a:defRPr>
            </a:lvl1pPr>
          </a:lstStyle>
          <a:p>
            <a:pPr lvl="0"/>
            <a:r>
              <a:rPr lang="en-US"/>
              <a:t>Two or three</a:t>
            </a:r>
            <a:br>
              <a:rPr lang="en-US"/>
            </a:br>
            <a:r>
              <a:rPr lang="en-US"/>
              <a:t>line title here</a:t>
            </a:r>
            <a:br>
              <a:rPr lang="en-US"/>
            </a:br>
            <a:r>
              <a:rPr lang="en-US"/>
              <a:t>lorem ipsum dolor</a:t>
            </a:r>
          </a:p>
        </p:txBody>
      </p:sp>
      <p:sp>
        <p:nvSpPr>
          <p:cNvPr id="5" name="Text Placeholder 9">
            <a:extLst>
              <a:ext uri="{FF2B5EF4-FFF2-40B4-BE49-F238E27FC236}">
                <a16:creationId xmlns:a16="http://schemas.microsoft.com/office/drawing/2014/main" id="{86DAEE13-2318-F370-87B8-2A80E68FCC4C}"/>
              </a:ext>
            </a:extLst>
          </p:cNvPr>
          <p:cNvSpPr>
            <a:spLocks noGrp="1"/>
          </p:cNvSpPr>
          <p:nvPr>
            <p:ph type="body" sz="quarter" idx="17" hasCustomPrompt="1"/>
          </p:nvPr>
        </p:nvSpPr>
        <p:spPr>
          <a:xfrm>
            <a:off x="1343026"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tx1"/>
                </a:solidFill>
                <a:latin typeface="+mn-lt"/>
              </a:defRPr>
            </a:lvl1pPr>
          </a:lstStyle>
          <a:p>
            <a:pPr lvl="0"/>
            <a:r>
              <a:rPr lang="en-US"/>
              <a:t>Presentation subtitle here</a:t>
            </a:r>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41243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tter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7E7BCE-0D77-C089-07CF-FCFEA137F64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600" y="1012"/>
            <a:ext cx="12188400" cy="6855975"/>
          </a:xfrm>
          <a:prstGeom prst="rect">
            <a:avLst/>
          </a:prstGeom>
        </p:spPr>
      </p:pic>
      <p:pic>
        <p:nvPicPr>
          <p:cNvPr id="3" name="Graphic 2" descr="Think Forward">
            <a:extLst>
              <a:ext uri="{FF2B5EF4-FFF2-40B4-BE49-F238E27FC236}">
                <a16:creationId xmlns:a16="http://schemas.microsoft.com/office/drawing/2014/main" id="{2A47E987-D4E8-4842-8A99-460FF7BC6C5C}"/>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979"/>
          <a:stretch/>
        </p:blipFill>
        <p:spPr>
          <a:xfrm>
            <a:off x="3943350" y="3163140"/>
            <a:ext cx="4330700" cy="531720"/>
          </a:xfrm>
          <a:prstGeom prst="rect">
            <a:avLst/>
          </a:prstGeom>
        </p:spPr>
      </p:pic>
      <p:sp>
        <p:nvSpPr>
          <p:cNvPr id="5" name="**COMPOUND SHAPE CUT OUT**">
            <a:extLst>
              <a:ext uri="{FF2B5EF4-FFF2-40B4-BE49-F238E27FC236}">
                <a16:creationId xmlns:a16="http://schemas.microsoft.com/office/drawing/2014/main" id="{7A0DB198-3049-0A80-B06C-A28B817034C0}"/>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2996157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strac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CA5B4FB-C7D7-84AD-17A2-41924B3D1A76}"/>
              </a:ext>
            </a:extLst>
          </p:cNvPr>
          <p:cNvSpPr>
            <a:spLocks noGrp="1"/>
          </p:cNvSpPr>
          <p:nvPr>
            <p:ph type="pic" sz="quarter" idx="10" hasCustomPrompt="1"/>
          </p:nvPr>
        </p:nvSpPr>
        <p:spPr>
          <a:xfrm>
            <a:off x="0" y="0"/>
            <a:ext cx="12192000" cy="6858000"/>
          </a:xfrm>
          <a:custGeom>
            <a:avLst/>
            <a:gdLst>
              <a:gd name="connsiteX0" fmla="*/ 7499353 w 12192000"/>
              <a:gd name="connsiteY0" fmla="*/ 3533780 h 6858000"/>
              <a:gd name="connsiteX1" fmla="*/ 7499353 w 12192000"/>
              <a:gd name="connsiteY1" fmla="*/ 3566246 h 6858000"/>
              <a:gd name="connsiteX2" fmla="*/ 7420165 w 12192000"/>
              <a:gd name="connsiteY2" fmla="*/ 3636371 h 6858000"/>
              <a:gd name="connsiteX3" fmla="*/ 7360346 w 12192000"/>
              <a:gd name="connsiteY3" fmla="*/ 3588453 h 6858000"/>
              <a:gd name="connsiteX4" fmla="*/ 7417886 w 12192000"/>
              <a:gd name="connsiteY4" fmla="*/ 3542663 h 6858000"/>
              <a:gd name="connsiteX5" fmla="*/ 7464222 w 12192000"/>
              <a:gd name="connsiteY5" fmla="*/ 3542663 h 6858000"/>
              <a:gd name="connsiteX6" fmla="*/ 7499353 w 12192000"/>
              <a:gd name="connsiteY6" fmla="*/ 3533780 h 6858000"/>
              <a:gd name="connsiteX7" fmla="*/ 8071269 w 12192000"/>
              <a:gd name="connsiteY7" fmla="*/ 3410421 h 6858000"/>
              <a:gd name="connsiteX8" fmla="*/ 8173625 w 12192000"/>
              <a:gd name="connsiteY8" fmla="*/ 3518955 h 6858000"/>
              <a:gd name="connsiteX9" fmla="*/ 8071269 w 12192000"/>
              <a:gd name="connsiteY9" fmla="*/ 3627488 h 6858000"/>
              <a:gd name="connsiteX10" fmla="*/ 7968913 w 12192000"/>
              <a:gd name="connsiteY10" fmla="*/ 3518955 h 6858000"/>
              <a:gd name="connsiteX11" fmla="*/ 8071269 w 12192000"/>
              <a:gd name="connsiteY11" fmla="*/ 3410421 h 6858000"/>
              <a:gd name="connsiteX12" fmla="*/ 6267725 w 12192000"/>
              <a:gd name="connsiteY12" fmla="*/ 3410421 h 6858000"/>
              <a:gd name="connsiteX13" fmla="*/ 6368562 w 12192000"/>
              <a:gd name="connsiteY13" fmla="*/ 3518955 h 6858000"/>
              <a:gd name="connsiteX14" fmla="*/ 6267725 w 12192000"/>
              <a:gd name="connsiteY14" fmla="*/ 3626737 h 6858000"/>
              <a:gd name="connsiteX15" fmla="*/ 6166888 w 12192000"/>
              <a:gd name="connsiteY15" fmla="*/ 3518955 h 6858000"/>
              <a:gd name="connsiteX16" fmla="*/ 6267725 w 12192000"/>
              <a:gd name="connsiteY16" fmla="*/ 3410421 h 6858000"/>
              <a:gd name="connsiteX17" fmla="*/ 6741969 w 12192000"/>
              <a:gd name="connsiteY17" fmla="*/ 3352120 h 6858000"/>
              <a:gd name="connsiteX18" fmla="*/ 6828690 w 12192000"/>
              <a:gd name="connsiteY18" fmla="*/ 3685101 h 6858000"/>
              <a:gd name="connsiteX19" fmla="*/ 6922057 w 12192000"/>
              <a:gd name="connsiteY19" fmla="*/ 3685101 h 6858000"/>
              <a:gd name="connsiteX20" fmla="*/ 6993017 w 12192000"/>
              <a:gd name="connsiteY20" fmla="*/ 3446641 h 6858000"/>
              <a:gd name="connsiteX21" fmla="*/ 7062520 w 12192000"/>
              <a:gd name="connsiteY21" fmla="*/ 3685101 h 6858000"/>
              <a:gd name="connsiteX22" fmla="*/ 7155887 w 12192000"/>
              <a:gd name="connsiteY22" fmla="*/ 3685101 h 6858000"/>
              <a:gd name="connsiteX23" fmla="*/ 7247799 w 12192000"/>
              <a:gd name="connsiteY23" fmla="*/ 3352120 h 6858000"/>
              <a:gd name="connsiteX24" fmla="*/ 7167851 w 12192000"/>
              <a:gd name="connsiteY24" fmla="*/ 3352120 h 6858000"/>
              <a:gd name="connsiteX25" fmla="*/ 7105817 w 12192000"/>
              <a:gd name="connsiteY25" fmla="*/ 3599463 h 6858000"/>
              <a:gd name="connsiteX26" fmla="*/ 7033339 w 12192000"/>
              <a:gd name="connsiteY26" fmla="*/ 3352120 h 6858000"/>
              <a:gd name="connsiteX27" fmla="*/ 6954910 w 12192000"/>
              <a:gd name="connsiteY27" fmla="*/ 3352120 h 6858000"/>
              <a:gd name="connsiteX28" fmla="*/ 6881672 w 12192000"/>
              <a:gd name="connsiteY28" fmla="*/ 3597962 h 6858000"/>
              <a:gd name="connsiteX29" fmla="*/ 6824892 w 12192000"/>
              <a:gd name="connsiteY29" fmla="*/ 3352120 h 6858000"/>
              <a:gd name="connsiteX30" fmla="*/ 4761945 w 12192000"/>
              <a:gd name="connsiteY30" fmla="*/ 3352120 h 6858000"/>
              <a:gd name="connsiteX31" fmla="*/ 4761945 w 12192000"/>
              <a:gd name="connsiteY31" fmla="*/ 3415613 h 6858000"/>
              <a:gd name="connsiteX32" fmla="*/ 4811952 w 12192000"/>
              <a:gd name="connsiteY32" fmla="*/ 3415613 h 6858000"/>
              <a:gd name="connsiteX33" fmla="*/ 4811952 w 12192000"/>
              <a:gd name="connsiteY33" fmla="*/ 3685101 h 6858000"/>
              <a:gd name="connsiteX34" fmla="*/ 4888165 w 12192000"/>
              <a:gd name="connsiteY34" fmla="*/ 3685101 h 6858000"/>
              <a:gd name="connsiteX35" fmla="*/ 4888165 w 12192000"/>
              <a:gd name="connsiteY35" fmla="*/ 3352120 h 6858000"/>
              <a:gd name="connsiteX36" fmla="*/ 7830665 w 12192000"/>
              <a:gd name="connsiteY36" fmla="*/ 3346990 h 6858000"/>
              <a:gd name="connsiteX37" fmla="*/ 7738057 w 12192000"/>
              <a:gd name="connsiteY37" fmla="*/ 3406793 h 6858000"/>
              <a:gd name="connsiteX38" fmla="*/ 7738057 w 12192000"/>
              <a:gd name="connsiteY38" fmla="*/ 3352182 h 6858000"/>
              <a:gd name="connsiteX39" fmla="*/ 7664123 w 12192000"/>
              <a:gd name="connsiteY39" fmla="*/ 3352182 h 6858000"/>
              <a:gd name="connsiteX40" fmla="*/ 7664123 w 12192000"/>
              <a:gd name="connsiteY40" fmla="*/ 3685101 h 6858000"/>
              <a:gd name="connsiteX41" fmla="*/ 7740273 w 12192000"/>
              <a:gd name="connsiteY41" fmla="*/ 3685101 h 6858000"/>
              <a:gd name="connsiteX42" fmla="*/ 7740273 w 12192000"/>
              <a:gd name="connsiteY42" fmla="*/ 3515264 h 6858000"/>
              <a:gd name="connsiteX43" fmla="*/ 7823196 w 12192000"/>
              <a:gd name="connsiteY43" fmla="*/ 3424433 h 6858000"/>
              <a:gd name="connsiteX44" fmla="*/ 7856808 w 12192000"/>
              <a:gd name="connsiteY44" fmla="*/ 3424433 h 6858000"/>
              <a:gd name="connsiteX45" fmla="*/ 7856808 w 12192000"/>
              <a:gd name="connsiteY45" fmla="*/ 3349179 h 6858000"/>
              <a:gd name="connsiteX46" fmla="*/ 7830665 w 12192000"/>
              <a:gd name="connsiteY46" fmla="*/ 3346990 h 6858000"/>
              <a:gd name="connsiteX47" fmla="*/ 6682403 w 12192000"/>
              <a:gd name="connsiteY47" fmla="*/ 3346990 h 6858000"/>
              <a:gd name="connsiteX48" fmla="*/ 6589795 w 12192000"/>
              <a:gd name="connsiteY48" fmla="*/ 3406793 h 6858000"/>
              <a:gd name="connsiteX49" fmla="*/ 6589795 w 12192000"/>
              <a:gd name="connsiteY49" fmla="*/ 3352182 h 6858000"/>
              <a:gd name="connsiteX50" fmla="*/ 6515861 w 12192000"/>
              <a:gd name="connsiteY50" fmla="*/ 3352182 h 6858000"/>
              <a:gd name="connsiteX51" fmla="*/ 6515861 w 12192000"/>
              <a:gd name="connsiteY51" fmla="*/ 3685101 h 6858000"/>
              <a:gd name="connsiteX52" fmla="*/ 6592011 w 12192000"/>
              <a:gd name="connsiteY52" fmla="*/ 3685101 h 6858000"/>
              <a:gd name="connsiteX53" fmla="*/ 6592011 w 12192000"/>
              <a:gd name="connsiteY53" fmla="*/ 3515264 h 6858000"/>
              <a:gd name="connsiteX54" fmla="*/ 6674934 w 12192000"/>
              <a:gd name="connsiteY54" fmla="*/ 3424433 h 6858000"/>
              <a:gd name="connsiteX55" fmla="*/ 6708546 w 12192000"/>
              <a:gd name="connsiteY55" fmla="*/ 3424433 h 6858000"/>
              <a:gd name="connsiteX56" fmla="*/ 6708546 w 12192000"/>
              <a:gd name="connsiteY56" fmla="*/ 3349179 h 6858000"/>
              <a:gd name="connsiteX57" fmla="*/ 6682403 w 12192000"/>
              <a:gd name="connsiteY57" fmla="*/ 3346990 h 6858000"/>
              <a:gd name="connsiteX58" fmla="*/ 5164659 w 12192000"/>
              <a:gd name="connsiteY58" fmla="*/ 3343299 h 6858000"/>
              <a:gd name="connsiteX59" fmla="*/ 5054835 w 12192000"/>
              <a:gd name="connsiteY59" fmla="*/ 3394219 h 6858000"/>
              <a:gd name="connsiteX60" fmla="*/ 5055593 w 12192000"/>
              <a:gd name="connsiteY60" fmla="*/ 3368384 h 6858000"/>
              <a:gd name="connsiteX61" fmla="*/ 5055593 w 12192000"/>
              <a:gd name="connsiteY61" fmla="*/ 3352120 h 6858000"/>
              <a:gd name="connsiteX62" fmla="*/ 4980899 w 12192000"/>
              <a:gd name="connsiteY62" fmla="*/ 3352120 h 6858000"/>
              <a:gd name="connsiteX63" fmla="*/ 4980899 w 12192000"/>
              <a:gd name="connsiteY63" fmla="*/ 3685101 h 6858000"/>
              <a:gd name="connsiteX64" fmla="*/ 5057049 w 12192000"/>
              <a:gd name="connsiteY64" fmla="*/ 3685101 h 6858000"/>
              <a:gd name="connsiteX65" fmla="*/ 5057049 w 12192000"/>
              <a:gd name="connsiteY65" fmla="*/ 3458464 h 6858000"/>
              <a:gd name="connsiteX66" fmla="*/ 5144467 w 12192000"/>
              <a:gd name="connsiteY66" fmla="*/ 3412673 h 6858000"/>
              <a:gd name="connsiteX67" fmla="*/ 5212451 w 12192000"/>
              <a:gd name="connsiteY67" fmla="*/ 3481359 h 6858000"/>
              <a:gd name="connsiteX68" fmla="*/ 5212451 w 12192000"/>
              <a:gd name="connsiteY68" fmla="*/ 3685101 h 6858000"/>
              <a:gd name="connsiteX69" fmla="*/ 5288664 w 12192000"/>
              <a:gd name="connsiteY69" fmla="*/ 3685101 h 6858000"/>
              <a:gd name="connsiteX70" fmla="*/ 5288664 w 12192000"/>
              <a:gd name="connsiteY70" fmla="*/ 3465845 h 6858000"/>
              <a:gd name="connsiteX71" fmla="*/ 5164659 w 12192000"/>
              <a:gd name="connsiteY71" fmla="*/ 3343299 h 6858000"/>
              <a:gd name="connsiteX72" fmla="*/ 7439598 w 12192000"/>
              <a:gd name="connsiteY72" fmla="*/ 3343237 h 6858000"/>
              <a:gd name="connsiteX73" fmla="*/ 7297679 w 12192000"/>
              <a:gd name="connsiteY73" fmla="*/ 3384586 h 6858000"/>
              <a:gd name="connsiteX74" fmla="*/ 7329772 w 12192000"/>
              <a:gd name="connsiteY74" fmla="*/ 3441449 h 6858000"/>
              <a:gd name="connsiteX75" fmla="*/ 7432129 w 12192000"/>
              <a:gd name="connsiteY75" fmla="*/ 3408232 h 6858000"/>
              <a:gd name="connsiteX76" fmla="*/ 7499353 w 12192000"/>
              <a:gd name="connsiteY76" fmla="*/ 3456962 h 6858000"/>
              <a:gd name="connsiteX77" fmla="*/ 7499353 w 12192000"/>
              <a:gd name="connsiteY77" fmla="*/ 3462842 h 6858000"/>
              <a:gd name="connsiteX78" fmla="*/ 7471691 w 12192000"/>
              <a:gd name="connsiteY78" fmla="*/ 3489428 h 6858000"/>
              <a:gd name="connsiteX79" fmla="*/ 7399972 w 12192000"/>
              <a:gd name="connsiteY79" fmla="*/ 3489428 h 6858000"/>
              <a:gd name="connsiteX80" fmla="*/ 7281221 w 12192000"/>
              <a:gd name="connsiteY80" fmla="*/ 3590580 h 6858000"/>
              <a:gd name="connsiteX81" fmla="*/ 7400732 w 12192000"/>
              <a:gd name="connsiteY81" fmla="*/ 3693922 h 6858000"/>
              <a:gd name="connsiteX82" fmla="*/ 7499353 w 12192000"/>
              <a:gd name="connsiteY82" fmla="*/ 3649633 h 6858000"/>
              <a:gd name="connsiteX83" fmla="*/ 7499353 w 12192000"/>
              <a:gd name="connsiteY83" fmla="*/ 3685039 h 6858000"/>
              <a:gd name="connsiteX84" fmla="*/ 7575566 w 12192000"/>
              <a:gd name="connsiteY84" fmla="*/ 3685039 h 6858000"/>
              <a:gd name="connsiteX85" fmla="*/ 7575566 w 12192000"/>
              <a:gd name="connsiteY85" fmla="*/ 3458401 h 6858000"/>
              <a:gd name="connsiteX86" fmla="*/ 7439598 w 12192000"/>
              <a:gd name="connsiteY86" fmla="*/ 3343237 h 6858000"/>
              <a:gd name="connsiteX87" fmla="*/ 6267788 w 12192000"/>
              <a:gd name="connsiteY87" fmla="*/ 3343237 h 6858000"/>
              <a:gd name="connsiteX88" fmla="*/ 6089979 w 12192000"/>
              <a:gd name="connsiteY88" fmla="*/ 3518955 h 6858000"/>
              <a:gd name="connsiteX89" fmla="*/ 6267788 w 12192000"/>
              <a:gd name="connsiteY89" fmla="*/ 3693922 h 6858000"/>
              <a:gd name="connsiteX90" fmla="*/ 6446358 w 12192000"/>
              <a:gd name="connsiteY90" fmla="*/ 3518955 h 6858000"/>
              <a:gd name="connsiteX91" fmla="*/ 6267788 w 12192000"/>
              <a:gd name="connsiteY91" fmla="*/ 3343237 h 6858000"/>
              <a:gd name="connsiteX92" fmla="*/ 4845627 w 12192000"/>
              <a:gd name="connsiteY92" fmla="*/ 3181594 h 6858000"/>
              <a:gd name="connsiteX93" fmla="*/ 4792582 w 12192000"/>
              <a:gd name="connsiteY93" fmla="*/ 3234766 h 6858000"/>
              <a:gd name="connsiteX94" fmla="*/ 4845627 w 12192000"/>
              <a:gd name="connsiteY94" fmla="*/ 3287187 h 6858000"/>
              <a:gd name="connsiteX95" fmla="*/ 4899432 w 12192000"/>
              <a:gd name="connsiteY95" fmla="*/ 3234766 h 6858000"/>
              <a:gd name="connsiteX96" fmla="*/ 4845627 w 12192000"/>
              <a:gd name="connsiteY96" fmla="*/ 3181594 h 6858000"/>
              <a:gd name="connsiteX97" fmla="*/ 8171346 w 12192000"/>
              <a:gd name="connsiteY97" fmla="*/ 3168332 h 6858000"/>
              <a:gd name="connsiteX98" fmla="*/ 8171346 w 12192000"/>
              <a:gd name="connsiteY98" fmla="*/ 3341798 h 6858000"/>
              <a:gd name="connsiteX99" fmla="*/ 8172106 w 12192000"/>
              <a:gd name="connsiteY99" fmla="*/ 3403790 h 6858000"/>
              <a:gd name="connsiteX100" fmla="*/ 8055570 w 12192000"/>
              <a:gd name="connsiteY100" fmla="*/ 3343237 h 6858000"/>
              <a:gd name="connsiteX101" fmla="*/ 7890484 w 12192000"/>
              <a:gd name="connsiteY101" fmla="*/ 3518955 h 6858000"/>
              <a:gd name="connsiteX102" fmla="*/ 8057026 w 12192000"/>
              <a:gd name="connsiteY102" fmla="*/ 3693922 h 6858000"/>
              <a:gd name="connsiteX103" fmla="*/ 8171346 w 12192000"/>
              <a:gd name="connsiteY103" fmla="*/ 3634870 h 6858000"/>
              <a:gd name="connsiteX104" fmla="*/ 8171346 w 12192000"/>
              <a:gd name="connsiteY104" fmla="*/ 3685101 h 6858000"/>
              <a:gd name="connsiteX105" fmla="*/ 8247559 w 12192000"/>
              <a:gd name="connsiteY105" fmla="*/ 3685101 h 6858000"/>
              <a:gd name="connsiteX106" fmla="*/ 8247559 w 12192000"/>
              <a:gd name="connsiteY106" fmla="*/ 3168332 h 6858000"/>
              <a:gd name="connsiteX107" fmla="*/ 5377727 w 12192000"/>
              <a:gd name="connsiteY107" fmla="*/ 3168332 h 6858000"/>
              <a:gd name="connsiteX108" fmla="*/ 5377727 w 12192000"/>
              <a:gd name="connsiteY108" fmla="*/ 3685101 h 6858000"/>
              <a:gd name="connsiteX109" fmla="*/ 5453940 w 12192000"/>
              <a:gd name="connsiteY109" fmla="*/ 3685101 h 6858000"/>
              <a:gd name="connsiteX110" fmla="*/ 5453940 w 12192000"/>
              <a:gd name="connsiteY110" fmla="*/ 3537471 h 6858000"/>
              <a:gd name="connsiteX111" fmla="*/ 5483819 w 12192000"/>
              <a:gd name="connsiteY111" fmla="*/ 3537471 h 6858000"/>
              <a:gd name="connsiteX112" fmla="*/ 5598138 w 12192000"/>
              <a:gd name="connsiteY112" fmla="*/ 3685101 h 6858000"/>
              <a:gd name="connsiteX113" fmla="*/ 5692265 w 12192000"/>
              <a:gd name="connsiteY113" fmla="*/ 3685101 h 6858000"/>
              <a:gd name="connsiteX114" fmla="*/ 5546611 w 12192000"/>
              <a:gd name="connsiteY114" fmla="*/ 3503503 h 6858000"/>
              <a:gd name="connsiteX115" fmla="*/ 5687074 w 12192000"/>
              <a:gd name="connsiteY115" fmla="*/ 3352182 h 6858000"/>
              <a:gd name="connsiteX116" fmla="*/ 5592188 w 12192000"/>
              <a:gd name="connsiteY116" fmla="*/ 3352182 h 6858000"/>
              <a:gd name="connsiteX117" fmla="*/ 5484641 w 12192000"/>
              <a:gd name="connsiteY117" fmla="*/ 3473227 h 6858000"/>
              <a:gd name="connsiteX118" fmla="*/ 5454004 w 12192000"/>
              <a:gd name="connsiteY118" fmla="*/ 3473227 h 6858000"/>
              <a:gd name="connsiteX119" fmla="*/ 5454004 w 12192000"/>
              <a:gd name="connsiteY119" fmla="*/ 3168332 h 6858000"/>
              <a:gd name="connsiteX120" fmla="*/ 4397970 w 12192000"/>
              <a:gd name="connsiteY120" fmla="*/ 3168332 h 6858000"/>
              <a:gd name="connsiteX121" fmla="*/ 4397970 w 12192000"/>
              <a:gd name="connsiteY121" fmla="*/ 3685101 h 6858000"/>
              <a:gd name="connsiteX122" fmla="*/ 4474183 w 12192000"/>
              <a:gd name="connsiteY122" fmla="*/ 3685101 h 6858000"/>
              <a:gd name="connsiteX123" fmla="*/ 4474183 w 12192000"/>
              <a:gd name="connsiteY123" fmla="*/ 3458464 h 6858000"/>
              <a:gd name="connsiteX124" fmla="*/ 4561600 w 12192000"/>
              <a:gd name="connsiteY124" fmla="*/ 3412673 h 6858000"/>
              <a:gd name="connsiteX125" fmla="*/ 4629584 w 12192000"/>
              <a:gd name="connsiteY125" fmla="*/ 3481359 h 6858000"/>
              <a:gd name="connsiteX126" fmla="*/ 4629584 w 12192000"/>
              <a:gd name="connsiteY126" fmla="*/ 3685101 h 6858000"/>
              <a:gd name="connsiteX127" fmla="*/ 4705798 w 12192000"/>
              <a:gd name="connsiteY127" fmla="*/ 3685101 h 6858000"/>
              <a:gd name="connsiteX128" fmla="*/ 4705798 w 12192000"/>
              <a:gd name="connsiteY128" fmla="*/ 3465845 h 6858000"/>
              <a:gd name="connsiteX129" fmla="*/ 4581793 w 12192000"/>
              <a:gd name="connsiteY129" fmla="*/ 3343299 h 6858000"/>
              <a:gd name="connsiteX130" fmla="*/ 4472727 w 12192000"/>
              <a:gd name="connsiteY130" fmla="*/ 3394219 h 6858000"/>
              <a:gd name="connsiteX131" fmla="*/ 4473487 w 12192000"/>
              <a:gd name="connsiteY131" fmla="*/ 3346990 h 6858000"/>
              <a:gd name="connsiteX132" fmla="*/ 4473487 w 12192000"/>
              <a:gd name="connsiteY132" fmla="*/ 3168332 h 6858000"/>
              <a:gd name="connsiteX133" fmla="*/ 3943349 w 12192000"/>
              <a:gd name="connsiteY133" fmla="*/ 3168332 h 6858000"/>
              <a:gd name="connsiteX134" fmla="*/ 3943349 w 12192000"/>
              <a:gd name="connsiteY134" fmla="*/ 3239895 h 6858000"/>
              <a:gd name="connsiteX135" fmla="*/ 4102485 w 12192000"/>
              <a:gd name="connsiteY135" fmla="*/ 3239895 h 6858000"/>
              <a:gd name="connsiteX136" fmla="*/ 4102485 w 12192000"/>
              <a:gd name="connsiteY136" fmla="*/ 3685101 h 6858000"/>
              <a:gd name="connsiteX137" fmla="*/ 4182433 w 12192000"/>
              <a:gd name="connsiteY137" fmla="*/ 3685101 h 6858000"/>
              <a:gd name="connsiteX138" fmla="*/ 4182433 w 12192000"/>
              <a:gd name="connsiteY138" fmla="*/ 3239958 h 6858000"/>
              <a:gd name="connsiteX139" fmla="*/ 4342266 w 12192000"/>
              <a:gd name="connsiteY139" fmla="*/ 3239958 h 6858000"/>
              <a:gd name="connsiteX140" fmla="*/ 4342266 w 12192000"/>
              <a:gd name="connsiteY140" fmla="*/ 3168332 h 6858000"/>
              <a:gd name="connsiteX141" fmla="*/ 6000409 w 12192000"/>
              <a:gd name="connsiteY141" fmla="*/ 3163140 h 6858000"/>
              <a:gd name="connsiteX142" fmla="*/ 5912232 w 12192000"/>
              <a:gd name="connsiteY142" fmla="*/ 3248028 h 6858000"/>
              <a:gd name="connsiteX143" fmla="*/ 5912232 w 12192000"/>
              <a:gd name="connsiteY143" fmla="*/ 3352120 h 6858000"/>
              <a:gd name="connsiteX144" fmla="*/ 5856971 w 12192000"/>
              <a:gd name="connsiteY144" fmla="*/ 3352120 h 6858000"/>
              <a:gd name="connsiteX145" fmla="*/ 5856971 w 12192000"/>
              <a:gd name="connsiteY145" fmla="*/ 3415613 h 6858000"/>
              <a:gd name="connsiteX146" fmla="*/ 5912232 w 12192000"/>
              <a:gd name="connsiteY146" fmla="*/ 3415613 h 6858000"/>
              <a:gd name="connsiteX147" fmla="*/ 5912232 w 12192000"/>
              <a:gd name="connsiteY147" fmla="*/ 3685101 h 6858000"/>
              <a:gd name="connsiteX148" fmla="*/ 5988445 w 12192000"/>
              <a:gd name="connsiteY148" fmla="*/ 3685101 h 6858000"/>
              <a:gd name="connsiteX149" fmla="*/ 5988445 w 12192000"/>
              <a:gd name="connsiteY149" fmla="*/ 3415613 h 6858000"/>
              <a:gd name="connsiteX150" fmla="*/ 6054910 w 12192000"/>
              <a:gd name="connsiteY150" fmla="*/ 3415613 h 6858000"/>
              <a:gd name="connsiteX151" fmla="*/ 6054910 w 12192000"/>
              <a:gd name="connsiteY151" fmla="*/ 3352120 h 6858000"/>
              <a:gd name="connsiteX152" fmla="*/ 5988445 w 12192000"/>
              <a:gd name="connsiteY152" fmla="*/ 3352120 h 6858000"/>
              <a:gd name="connsiteX153" fmla="*/ 5988445 w 12192000"/>
              <a:gd name="connsiteY153" fmla="*/ 3266481 h 6858000"/>
              <a:gd name="connsiteX154" fmla="*/ 6023577 w 12192000"/>
              <a:gd name="connsiteY154" fmla="*/ 3231763 h 6858000"/>
              <a:gd name="connsiteX155" fmla="*/ 6060924 w 12192000"/>
              <a:gd name="connsiteY155" fmla="*/ 3235454 h 6858000"/>
              <a:gd name="connsiteX156" fmla="*/ 6060924 w 12192000"/>
              <a:gd name="connsiteY156" fmla="*/ 3166831 h 6858000"/>
              <a:gd name="connsiteX157" fmla="*/ 6000409 w 12192000"/>
              <a:gd name="connsiteY157" fmla="*/ 3163140 h 6858000"/>
              <a:gd name="connsiteX158" fmla="*/ 6539177 w 12192000"/>
              <a:gd name="connsiteY158" fmla="*/ 622093 h 6858000"/>
              <a:gd name="connsiteX159" fmla="*/ 6539177 w 12192000"/>
              <a:gd name="connsiteY159" fmla="*/ 632101 h 6858000"/>
              <a:gd name="connsiteX160" fmla="*/ 6511379 w 12192000"/>
              <a:gd name="connsiteY160" fmla="*/ 657676 h 6858000"/>
              <a:gd name="connsiteX161" fmla="*/ 6491364 w 12192000"/>
              <a:gd name="connsiteY161" fmla="*/ 640997 h 6858000"/>
              <a:gd name="connsiteX162" fmla="*/ 6511379 w 12192000"/>
              <a:gd name="connsiteY162" fmla="*/ 625429 h 6858000"/>
              <a:gd name="connsiteX163" fmla="*/ 6526946 w 12192000"/>
              <a:gd name="connsiteY163" fmla="*/ 625429 h 6858000"/>
              <a:gd name="connsiteX164" fmla="*/ 6539177 w 12192000"/>
              <a:gd name="connsiteY164" fmla="*/ 622093 h 6858000"/>
              <a:gd name="connsiteX165" fmla="*/ 6052150 w 12192000"/>
              <a:gd name="connsiteY165" fmla="*/ 622093 h 6858000"/>
              <a:gd name="connsiteX166" fmla="*/ 6052150 w 12192000"/>
              <a:gd name="connsiteY166" fmla="*/ 632101 h 6858000"/>
              <a:gd name="connsiteX167" fmla="*/ 6024352 w 12192000"/>
              <a:gd name="connsiteY167" fmla="*/ 657676 h 6858000"/>
              <a:gd name="connsiteX168" fmla="*/ 6004337 w 12192000"/>
              <a:gd name="connsiteY168" fmla="*/ 640997 h 6858000"/>
              <a:gd name="connsiteX169" fmla="*/ 6024352 w 12192000"/>
              <a:gd name="connsiteY169" fmla="*/ 625429 h 6858000"/>
              <a:gd name="connsiteX170" fmla="*/ 6039919 w 12192000"/>
              <a:gd name="connsiteY170" fmla="*/ 625429 h 6858000"/>
              <a:gd name="connsiteX171" fmla="*/ 6052150 w 12192000"/>
              <a:gd name="connsiteY171" fmla="*/ 622093 h 6858000"/>
              <a:gd name="connsiteX172" fmla="*/ 5555115 w 12192000"/>
              <a:gd name="connsiteY172" fmla="*/ 574279 h 6858000"/>
              <a:gd name="connsiteX173" fmla="*/ 5418348 w 12192000"/>
              <a:gd name="connsiteY173" fmla="*/ 653229 h 6858000"/>
              <a:gd name="connsiteX174" fmla="*/ 5433915 w 12192000"/>
              <a:gd name="connsiteY174" fmla="*/ 687699 h 6858000"/>
              <a:gd name="connsiteX175" fmla="*/ 5449482 w 12192000"/>
              <a:gd name="connsiteY175" fmla="*/ 709938 h 6858000"/>
              <a:gd name="connsiteX176" fmla="*/ 5588473 w 12192000"/>
              <a:gd name="connsiteY176" fmla="*/ 629877 h 6858000"/>
              <a:gd name="connsiteX177" fmla="*/ 5555115 w 12192000"/>
              <a:gd name="connsiteY177" fmla="*/ 574279 h 6858000"/>
              <a:gd name="connsiteX178" fmla="*/ 6774909 w 12192000"/>
              <a:gd name="connsiteY178" fmla="*/ 570943 h 6858000"/>
              <a:gd name="connsiteX179" fmla="*/ 6806043 w 12192000"/>
              <a:gd name="connsiteY179" fmla="*/ 596518 h 6858000"/>
              <a:gd name="connsiteX180" fmla="*/ 6742662 w 12192000"/>
              <a:gd name="connsiteY180" fmla="*/ 596518 h 6858000"/>
              <a:gd name="connsiteX181" fmla="*/ 6774909 w 12192000"/>
              <a:gd name="connsiteY181" fmla="*/ 570943 h 6858000"/>
              <a:gd name="connsiteX182" fmla="*/ 6223388 w 12192000"/>
              <a:gd name="connsiteY182" fmla="*/ 540921 h 6858000"/>
              <a:gd name="connsiteX183" fmla="*/ 6223388 w 12192000"/>
              <a:gd name="connsiteY183" fmla="*/ 575391 h 6858000"/>
              <a:gd name="connsiteX184" fmla="*/ 6243403 w 12192000"/>
              <a:gd name="connsiteY184" fmla="*/ 575391 h 6858000"/>
              <a:gd name="connsiteX185" fmla="*/ 6243403 w 12192000"/>
              <a:gd name="connsiteY185" fmla="*/ 683250 h 6858000"/>
              <a:gd name="connsiteX186" fmla="*/ 6283433 w 12192000"/>
              <a:gd name="connsiteY186" fmla="*/ 683250 h 6858000"/>
              <a:gd name="connsiteX187" fmla="*/ 6283433 w 12192000"/>
              <a:gd name="connsiteY187" fmla="*/ 540921 h 6858000"/>
              <a:gd name="connsiteX188" fmla="*/ 6297888 w 12192000"/>
              <a:gd name="connsiteY188" fmla="*/ 540920 h 6858000"/>
              <a:gd name="connsiteX189" fmla="*/ 6346814 w 12192000"/>
              <a:gd name="connsiteY189" fmla="*/ 683250 h 6858000"/>
              <a:gd name="connsiteX190" fmla="*/ 6396850 w 12192000"/>
              <a:gd name="connsiteY190" fmla="*/ 683250 h 6858000"/>
              <a:gd name="connsiteX191" fmla="*/ 6447999 w 12192000"/>
              <a:gd name="connsiteY191" fmla="*/ 540920 h 6858000"/>
              <a:gd name="connsiteX192" fmla="*/ 6405746 w 12192000"/>
              <a:gd name="connsiteY192" fmla="*/ 540920 h 6858000"/>
              <a:gd name="connsiteX193" fmla="*/ 6373500 w 12192000"/>
              <a:gd name="connsiteY193" fmla="*/ 639884 h 6858000"/>
              <a:gd name="connsiteX194" fmla="*/ 6341253 w 12192000"/>
              <a:gd name="connsiteY194" fmla="*/ 540920 h 6858000"/>
              <a:gd name="connsiteX195" fmla="*/ 6774909 w 12192000"/>
              <a:gd name="connsiteY195" fmla="*/ 538696 h 6858000"/>
              <a:gd name="connsiteX196" fmla="*/ 6701521 w 12192000"/>
              <a:gd name="connsiteY196" fmla="*/ 613198 h 6858000"/>
              <a:gd name="connsiteX197" fmla="*/ 6776020 w 12192000"/>
              <a:gd name="connsiteY197" fmla="*/ 687698 h 6858000"/>
              <a:gd name="connsiteX198" fmla="*/ 6847184 w 12192000"/>
              <a:gd name="connsiteY198" fmla="*/ 643219 h 6858000"/>
              <a:gd name="connsiteX199" fmla="*/ 6804931 w 12192000"/>
              <a:gd name="connsiteY199" fmla="*/ 638772 h 6858000"/>
              <a:gd name="connsiteX200" fmla="*/ 6776020 w 12192000"/>
              <a:gd name="connsiteY200" fmla="*/ 653227 h 6858000"/>
              <a:gd name="connsiteX201" fmla="*/ 6743775 w 12192000"/>
              <a:gd name="connsiteY201" fmla="*/ 624317 h 6858000"/>
              <a:gd name="connsiteX202" fmla="*/ 6849408 w 12192000"/>
              <a:gd name="connsiteY202" fmla="*/ 624317 h 6858000"/>
              <a:gd name="connsiteX203" fmla="*/ 6849408 w 12192000"/>
              <a:gd name="connsiteY203" fmla="*/ 623205 h 6858000"/>
              <a:gd name="connsiteX204" fmla="*/ 6774909 w 12192000"/>
              <a:gd name="connsiteY204" fmla="*/ 538696 h 6858000"/>
              <a:gd name="connsiteX205" fmla="*/ 6192254 w 12192000"/>
              <a:gd name="connsiteY205" fmla="*/ 538696 h 6858000"/>
              <a:gd name="connsiteX206" fmla="*/ 6155559 w 12192000"/>
              <a:gd name="connsiteY206" fmla="*/ 563159 h 6858000"/>
              <a:gd name="connsiteX207" fmla="*/ 6155559 w 12192000"/>
              <a:gd name="connsiteY207" fmla="*/ 540920 h 6858000"/>
              <a:gd name="connsiteX208" fmla="*/ 6116642 w 12192000"/>
              <a:gd name="connsiteY208" fmla="*/ 540920 h 6858000"/>
              <a:gd name="connsiteX209" fmla="*/ 6116642 w 12192000"/>
              <a:gd name="connsiteY209" fmla="*/ 683250 h 6858000"/>
              <a:gd name="connsiteX210" fmla="*/ 6156672 w 12192000"/>
              <a:gd name="connsiteY210" fmla="*/ 683250 h 6858000"/>
              <a:gd name="connsiteX211" fmla="*/ 6156672 w 12192000"/>
              <a:gd name="connsiteY211" fmla="*/ 615421 h 6858000"/>
              <a:gd name="connsiteX212" fmla="*/ 6186693 w 12192000"/>
              <a:gd name="connsiteY212" fmla="*/ 580951 h 6858000"/>
              <a:gd name="connsiteX213" fmla="*/ 6203373 w 12192000"/>
              <a:gd name="connsiteY213" fmla="*/ 580951 h 6858000"/>
              <a:gd name="connsiteX214" fmla="*/ 6203373 w 12192000"/>
              <a:gd name="connsiteY214" fmla="*/ 539808 h 6858000"/>
              <a:gd name="connsiteX215" fmla="*/ 6192254 w 12192000"/>
              <a:gd name="connsiteY215" fmla="*/ 538696 h 6858000"/>
              <a:gd name="connsiteX216" fmla="*/ 6519162 w 12192000"/>
              <a:gd name="connsiteY216" fmla="*/ 537584 h 6858000"/>
              <a:gd name="connsiteX217" fmla="*/ 6458006 w 12192000"/>
              <a:gd name="connsiteY217" fmla="*/ 555376 h 6858000"/>
              <a:gd name="connsiteX218" fmla="*/ 6473573 w 12192000"/>
              <a:gd name="connsiteY218" fmla="*/ 585399 h 6858000"/>
              <a:gd name="connsiteX219" fmla="*/ 6515827 w 12192000"/>
              <a:gd name="connsiteY219" fmla="*/ 572055 h 6858000"/>
              <a:gd name="connsiteX220" fmla="*/ 6539177 w 12192000"/>
              <a:gd name="connsiteY220" fmla="*/ 588735 h 6858000"/>
              <a:gd name="connsiteX221" fmla="*/ 6540290 w 12192000"/>
              <a:gd name="connsiteY221" fmla="*/ 589846 h 6858000"/>
              <a:gd name="connsiteX222" fmla="*/ 6530282 w 12192000"/>
              <a:gd name="connsiteY222" fmla="*/ 598742 h 6858000"/>
              <a:gd name="connsiteX223" fmla="*/ 6502484 w 12192000"/>
              <a:gd name="connsiteY223" fmla="*/ 598742 h 6858000"/>
              <a:gd name="connsiteX224" fmla="*/ 6451335 w 12192000"/>
              <a:gd name="connsiteY224" fmla="*/ 642108 h 6858000"/>
              <a:gd name="connsiteX225" fmla="*/ 6501371 w 12192000"/>
              <a:gd name="connsiteY225" fmla="*/ 686587 h 6858000"/>
              <a:gd name="connsiteX226" fmla="*/ 6541401 w 12192000"/>
              <a:gd name="connsiteY226" fmla="*/ 669907 h 6858000"/>
              <a:gd name="connsiteX227" fmla="*/ 6541401 w 12192000"/>
              <a:gd name="connsiteY227" fmla="*/ 683250 h 6858000"/>
              <a:gd name="connsiteX228" fmla="*/ 6581431 w 12192000"/>
              <a:gd name="connsiteY228" fmla="*/ 683250 h 6858000"/>
              <a:gd name="connsiteX229" fmla="*/ 6581431 w 12192000"/>
              <a:gd name="connsiteY229" fmla="*/ 589846 h 6858000"/>
              <a:gd name="connsiteX230" fmla="*/ 6519162 w 12192000"/>
              <a:gd name="connsiteY230" fmla="*/ 537584 h 6858000"/>
              <a:gd name="connsiteX231" fmla="*/ 6032136 w 12192000"/>
              <a:gd name="connsiteY231" fmla="*/ 537584 h 6858000"/>
              <a:gd name="connsiteX232" fmla="*/ 5970979 w 12192000"/>
              <a:gd name="connsiteY232" fmla="*/ 555376 h 6858000"/>
              <a:gd name="connsiteX233" fmla="*/ 5986546 w 12192000"/>
              <a:gd name="connsiteY233" fmla="*/ 585399 h 6858000"/>
              <a:gd name="connsiteX234" fmla="*/ 6028801 w 12192000"/>
              <a:gd name="connsiteY234" fmla="*/ 572055 h 6858000"/>
              <a:gd name="connsiteX235" fmla="*/ 6052150 w 12192000"/>
              <a:gd name="connsiteY235" fmla="*/ 588735 h 6858000"/>
              <a:gd name="connsiteX236" fmla="*/ 6053262 w 12192000"/>
              <a:gd name="connsiteY236" fmla="*/ 589846 h 6858000"/>
              <a:gd name="connsiteX237" fmla="*/ 6043254 w 12192000"/>
              <a:gd name="connsiteY237" fmla="*/ 598742 h 6858000"/>
              <a:gd name="connsiteX238" fmla="*/ 6015456 w 12192000"/>
              <a:gd name="connsiteY238" fmla="*/ 598742 h 6858000"/>
              <a:gd name="connsiteX239" fmla="*/ 5964307 w 12192000"/>
              <a:gd name="connsiteY239" fmla="*/ 642108 h 6858000"/>
              <a:gd name="connsiteX240" fmla="*/ 6014344 w 12192000"/>
              <a:gd name="connsiteY240" fmla="*/ 686587 h 6858000"/>
              <a:gd name="connsiteX241" fmla="*/ 6054373 w 12192000"/>
              <a:gd name="connsiteY241" fmla="*/ 669907 h 6858000"/>
              <a:gd name="connsiteX242" fmla="*/ 6054373 w 12192000"/>
              <a:gd name="connsiteY242" fmla="*/ 683250 h 6858000"/>
              <a:gd name="connsiteX243" fmla="*/ 6094404 w 12192000"/>
              <a:gd name="connsiteY243" fmla="*/ 683250 h 6858000"/>
              <a:gd name="connsiteX244" fmla="*/ 6094404 w 12192000"/>
              <a:gd name="connsiteY244" fmla="*/ 589846 h 6858000"/>
              <a:gd name="connsiteX245" fmla="*/ 6032136 w 12192000"/>
              <a:gd name="connsiteY245" fmla="*/ 537584 h 6858000"/>
              <a:gd name="connsiteX246" fmla="*/ 5380541 w 12192000"/>
              <a:gd name="connsiteY246" fmla="*/ 493106 h 6858000"/>
              <a:gd name="connsiteX247" fmla="*/ 5353854 w 12192000"/>
              <a:gd name="connsiteY247" fmla="*/ 494218 h 6858000"/>
              <a:gd name="connsiteX248" fmla="*/ 5353854 w 12192000"/>
              <a:gd name="connsiteY248" fmla="*/ 654340 h 6858000"/>
              <a:gd name="connsiteX249" fmla="*/ 5380541 w 12192000"/>
              <a:gd name="connsiteY249" fmla="*/ 656564 h 6858000"/>
              <a:gd name="connsiteX250" fmla="*/ 5418346 w 12192000"/>
              <a:gd name="connsiteY250" fmla="*/ 653227 h 6858000"/>
              <a:gd name="connsiteX251" fmla="*/ 5411675 w 12192000"/>
              <a:gd name="connsiteY251" fmla="*/ 516457 h 6858000"/>
              <a:gd name="connsiteX252" fmla="*/ 5418346 w 12192000"/>
              <a:gd name="connsiteY252" fmla="*/ 496442 h 6858000"/>
              <a:gd name="connsiteX253" fmla="*/ 5380541 w 12192000"/>
              <a:gd name="connsiteY253" fmla="*/ 493106 h 6858000"/>
              <a:gd name="connsiteX254" fmla="*/ 6618125 w 12192000"/>
              <a:gd name="connsiteY254" fmla="*/ 487547 h 6858000"/>
              <a:gd name="connsiteX255" fmla="*/ 6618125 w 12192000"/>
              <a:gd name="connsiteY255" fmla="*/ 542032 h 6858000"/>
              <a:gd name="connsiteX256" fmla="*/ 6595886 w 12192000"/>
              <a:gd name="connsiteY256" fmla="*/ 542032 h 6858000"/>
              <a:gd name="connsiteX257" fmla="*/ 6595886 w 12192000"/>
              <a:gd name="connsiteY257" fmla="*/ 576503 h 6858000"/>
              <a:gd name="connsiteX258" fmla="*/ 6618125 w 12192000"/>
              <a:gd name="connsiteY258" fmla="*/ 576503 h 6858000"/>
              <a:gd name="connsiteX259" fmla="*/ 6618125 w 12192000"/>
              <a:gd name="connsiteY259" fmla="*/ 654340 h 6858000"/>
              <a:gd name="connsiteX260" fmla="*/ 6659266 w 12192000"/>
              <a:gd name="connsiteY260" fmla="*/ 686587 h 6858000"/>
              <a:gd name="connsiteX261" fmla="*/ 6690401 w 12192000"/>
              <a:gd name="connsiteY261" fmla="*/ 684363 h 6858000"/>
              <a:gd name="connsiteX262" fmla="*/ 6690401 w 12192000"/>
              <a:gd name="connsiteY262" fmla="*/ 649892 h 6858000"/>
              <a:gd name="connsiteX263" fmla="*/ 6671498 w 12192000"/>
              <a:gd name="connsiteY263" fmla="*/ 649892 h 6858000"/>
              <a:gd name="connsiteX264" fmla="*/ 6658155 w 12192000"/>
              <a:gd name="connsiteY264" fmla="*/ 639884 h 6858000"/>
              <a:gd name="connsiteX265" fmla="*/ 6658155 w 12192000"/>
              <a:gd name="connsiteY265" fmla="*/ 575391 h 6858000"/>
              <a:gd name="connsiteX266" fmla="*/ 6689289 w 12192000"/>
              <a:gd name="connsiteY266" fmla="*/ 575391 h 6858000"/>
              <a:gd name="connsiteX267" fmla="*/ 6689289 w 12192000"/>
              <a:gd name="connsiteY267" fmla="*/ 540920 h 6858000"/>
              <a:gd name="connsiteX268" fmla="*/ 6658155 w 12192000"/>
              <a:gd name="connsiteY268" fmla="*/ 540920 h 6858000"/>
              <a:gd name="connsiteX269" fmla="*/ 6658155 w 12192000"/>
              <a:gd name="connsiteY269" fmla="*/ 487547 h 6858000"/>
              <a:gd name="connsiteX270" fmla="*/ 6261194 w 12192000"/>
              <a:gd name="connsiteY270" fmla="*/ 466419 h 6858000"/>
              <a:gd name="connsiteX271" fmla="*/ 6235619 w 12192000"/>
              <a:gd name="connsiteY271" fmla="*/ 491994 h 6858000"/>
              <a:gd name="connsiteX272" fmla="*/ 6261194 w 12192000"/>
              <a:gd name="connsiteY272" fmla="*/ 517570 h 6858000"/>
              <a:gd name="connsiteX273" fmla="*/ 6286768 w 12192000"/>
              <a:gd name="connsiteY273" fmla="*/ 491994 h 6858000"/>
              <a:gd name="connsiteX274" fmla="*/ 6261194 w 12192000"/>
              <a:gd name="connsiteY274" fmla="*/ 466419 h 6858000"/>
              <a:gd name="connsiteX275" fmla="*/ 5900927 w 12192000"/>
              <a:gd name="connsiteY275" fmla="*/ 466419 h 6858000"/>
              <a:gd name="connsiteX276" fmla="*/ 5900927 w 12192000"/>
              <a:gd name="connsiteY276" fmla="*/ 683250 h 6858000"/>
              <a:gd name="connsiteX277" fmla="*/ 5940957 w 12192000"/>
              <a:gd name="connsiteY277" fmla="*/ 683250 h 6858000"/>
              <a:gd name="connsiteX278" fmla="*/ 5940957 w 12192000"/>
              <a:gd name="connsiteY278" fmla="*/ 466419 h 6858000"/>
              <a:gd name="connsiteX279" fmla="*/ 5771943 w 12192000"/>
              <a:gd name="connsiteY279" fmla="*/ 461971 h 6858000"/>
              <a:gd name="connsiteX280" fmla="*/ 5658525 w 12192000"/>
              <a:gd name="connsiteY280" fmla="*/ 574279 h 6858000"/>
              <a:gd name="connsiteX281" fmla="*/ 5771943 w 12192000"/>
              <a:gd name="connsiteY281" fmla="*/ 686587 h 6858000"/>
              <a:gd name="connsiteX282" fmla="*/ 5878689 w 12192000"/>
              <a:gd name="connsiteY282" fmla="*/ 605413 h 6858000"/>
              <a:gd name="connsiteX283" fmla="*/ 5831987 w 12192000"/>
              <a:gd name="connsiteY283" fmla="*/ 605413 h 6858000"/>
              <a:gd name="connsiteX284" fmla="*/ 5773054 w 12192000"/>
              <a:gd name="connsiteY284" fmla="*/ 646557 h 6858000"/>
              <a:gd name="connsiteX285" fmla="*/ 5705227 w 12192000"/>
              <a:gd name="connsiteY285" fmla="*/ 574279 h 6858000"/>
              <a:gd name="connsiteX286" fmla="*/ 5773054 w 12192000"/>
              <a:gd name="connsiteY286" fmla="*/ 502002 h 6858000"/>
              <a:gd name="connsiteX287" fmla="*/ 5830875 w 12192000"/>
              <a:gd name="connsiteY287" fmla="*/ 543145 h 6858000"/>
              <a:gd name="connsiteX288" fmla="*/ 5878689 w 12192000"/>
              <a:gd name="connsiteY288" fmla="*/ 543145 h 6858000"/>
              <a:gd name="connsiteX289" fmla="*/ 5771943 w 12192000"/>
              <a:gd name="connsiteY289" fmla="*/ 461971 h 6858000"/>
              <a:gd name="connsiteX290" fmla="*/ 5449482 w 12192000"/>
              <a:gd name="connsiteY290" fmla="*/ 438620 h 6858000"/>
              <a:gd name="connsiteX291" fmla="*/ 5418348 w 12192000"/>
              <a:gd name="connsiteY291" fmla="*/ 495330 h 6858000"/>
              <a:gd name="connsiteX292" fmla="*/ 5554004 w 12192000"/>
              <a:gd name="connsiteY292" fmla="*/ 574279 h 6858000"/>
              <a:gd name="connsiteX293" fmla="*/ 5587363 w 12192000"/>
              <a:gd name="connsiteY293" fmla="*/ 518681 h 6858000"/>
              <a:gd name="connsiteX294" fmla="*/ 5449482 w 12192000"/>
              <a:gd name="connsiteY294" fmla="*/ 438620 h 6858000"/>
              <a:gd name="connsiteX295" fmla="*/ 0 w 12192000"/>
              <a:gd name="connsiteY295" fmla="*/ 0 h 6858000"/>
              <a:gd name="connsiteX296" fmla="*/ 12192000 w 12192000"/>
              <a:gd name="connsiteY296" fmla="*/ 0 h 6858000"/>
              <a:gd name="connsiteX297" fmla="*/ 12192000 w 12192000"/>
              <a:gd name="connsiteY297" fmla="*/ 6858000 h 6858000"/>
              <a:gd name="connsiteX298" fmla="*/ 0 w 12192000"/>
              <a:gd name="connsiteY2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Lst>
            <a:rect l="l" t="t" r="r" b="b"/>
            <a:pathLst>
              <a:path w="12192000" h="6858000">
                <a:moveTo>
                  <a:pt x="7499353" y="3533780"/>
                </a:moveTo>
                <a:lnTo>
                  <a:pt x="7499353" y="3566246"/>
                </a:lnTo>
                <a:cubicBezTo>
                  <a:pt x="7499353" y="3614977"/>
                  <a:pt x="7461247" y="3636371"/>
                  <a:pt x="7420165" y="3636371"/>
                </a:cubicBezTo>
                <a:cubicBezTo>
                  <a:pt x="7379780" y="3636371"/>
                  <a:pt x="7360346" y="3612725"/>
                  <a:pt x="7360346" y="3588453"/>
                </a:cubicBezTo>
                <a:cubicBezTo>
                  <a:pt x="7360346" y="3560366"/>
                  <a:pt x="7379780" y="3542663"/>
                  <a:pt x="7417886" y="3542663"/>
                </a:cubicBezTo>
                <a:lnTo>
                  <a:pt x="7464222" y="3542663"/>
                </a:lnTo>
                <a:cubicBezTo>
                  <a:pt x="7479161" y="3542663"/>
                  <a:pt x="7492644" y="3541162"/>
                  <a:pt x="7499353" y="3533780"/>
                </a:cubicBezTo>
                <a:close/>
                <a:moveTo>
                  <a:pt x="8071269" y="3410421"/>
                </a:moveTo>
                <a:cubicBezTo>
                  <a:pt x="8131024" y="3410421"/>
                  <a:pt x="8173625" y="3457650"/>
                  <a:pt x="8173625" y="3518955"/>
                </a:cubicBezTo>
                <a:cubicBezTo>
                  <a:pt x="8173625" y="3579508"/>
                  <a:pt x="8131024" y="3627488"/>
                  <a:pt x="8071269" y="3627488"/>
                </a:cubicBezTo>
                <a:cubicBezTo>
                  <a:pt x="8010754" y="3627488"/>
                  <a:pt x="7968913" y="3579508"/>
                  <a:pt x="7968913" y="3518955"/>
                </a:cubicBezTo>
                <a:cubicBezTo>
                  <a:pt x="7968913" y="3457650"/>
                  <a:pt x="8010754" y="3410421"/>
                  <a:pt x="8071269" y="3410421"/>
                </a:cubicBezTo>
                <a:close/>
                <a:moveTo>
                  <a:pt x="6267725" y="3410421"/>
                </a:moveTo>
                <a:cubicBezTo>
                  <a:pt x="6327480" y="3410421"/>
                  <a:pt x="6368562" y="3456962"/>
                  <a:pt x="6368562" y="3518955"/>
                </a:cubicBezTo>
                <a:cubicBezTo>
                  <a:pt x="6368562" y="3580259"/>
                  <a:pt x="6327480" y="3626737"/>
                  <a:pt x="6267725" y="3626737"/>
                </a:cubicBezTo>
                <a:cubicBezTo>
                  <a:pt x="6207970" y="3626737"/>
                  <a:pt x="6166888" y="3580259"/>
                  <a:pt x="6166888" y="3518955"/>
                </a:cubicBezTo>
                <a:cubicBezTo>
                  <a:pt x="6166888" y="3456900"/>
                  <a:pt x="6207970" y="3410421"/>
                  <a:pt x="6267725" y="3410421"/>
                </a:cubicBezTo>
                <a:close/>
                <a:moveTo>
                  <a:pt x="6741969" y="3352120"/>
                </a:moveTo>
                <a:lnTo>
                  <a:pt x="6828690" y="3685101"/>
                </a:lnTo>
                <a:lnTo>
                  <a:pt x="6922057" y="3685101"/>
                </a:lnTo>
                <a:lnTo>
                  <a:pt x="6993017" y="3446641"/>
                </a:lnTo>
                <a:lnTo>
                  <a:pt x="7062520" y="3685101"/>
                </a:lnTo>
                <a:lnTo>
                  <a:pt x="7155887" y="3685101"/>
                </a:lnTo>
                <a:lnTo>
                  <a:pt x="7247799" y="3352120"/>
                </a:lnTo>
                <a:lnTo>
                  <a:pt x="7167851" y="3352120"/>
                </a:lnTo>
                <a:lnTo>
                  <a:pt x="7105817" y="3599463"/>
                </a:lnTo>
                <a:lnTo>
                  <a:pt x="7033339" y="3352120"/>
                </a:lnTo>
                <a:lnTo>
                  <a:pt x="6954910" y="3352120"/>
                </a:lnTo>
                <a:lnTo>
                  <a:pt x="6881672" y="3597962"/>
                </a:lnTo>
                <a:lnTo>
                  <a:pt x="6824892" y="3352120"/>
                </a:lnTo>
                <a:close/>
                <a:moveTo>
                  <a:pt x="4761945" y="3352120"/>
                </a:moveTo>
                <a:lnTo>
                  <a:pt x="4761945" y="3415613"/>
                </a:lnTo>
                <a:lnTo>
                  <a:pt x="4811952" y="3415613"/>
                </a:lnTo>
                <a:lnTo>
                  <a:pt x="4811952" y="3685101"/>
                </a:lnTo>
                <a:lnTo>
                  <a:pt x="4888165" y="3685101"/>
                </a:lnTo>
                <a:lnTo>
                  <a:pt x="4888165" y="3352120"/>
                </a:lnTo>
                <a:close/>
                <a:moveTo>
                  <a:pt x="7830665" y="3346990"/>
                </a:moveTo>
                <a:cubicBezTo>
                  <a:pt x="7789584" y="3346990"/>
                  <a:pt x="7753693" y="3367633"/>
                  <a:pt x="7738057" y="3406793"/>
                </a:cubicBezTo>
                <a:lnTo>
                  <a:pt x="7738057" y="3352182"/>
                </a:lnTo>
                <a:lnTo>
                  <a:pt x="7664123" y="3352182"/>
                </a:lnTo>
                <a:lnTo>
                  <a:pt x="7664123" y="3685101"/>
                </a:lnTo>
                <a:lnTo>
                  <a:pt x="7740273" y="3685101"/>
                </a:lnTo>
                <a:lnTo>
                  <a:pt x="7740273" y="3515264"/>
                </a:lnTo>
                <a:cubicBezTo>
                  <a:pt x="7740273" y="3448830"/>
                  <a:pt x="7770151" y="3424433"/>
                  <a:pt x="7823196" y="3424433"/>
                </a:cubicBezTo>
                <a:lnTo>
                  <a:pt x="7856808" y="3424433"/>
                </a:lnTo>
                <a:lnTo>
                  <a:pt x="7856808" y="3349179"/>
                </a:lnTo>
                <a:cubicBezTo>
                  <a:pt x="7847820" y="3347678"/>
                  <a:pt x="7839654" y="3346990"/>
                  <a:pt x="7830665" y="3346990"/>
                </a:cubicBezTo>
                <a:close/>
                <a:moveTo>
                  <a:pt x="6682403" y="3346990"/>
                </a:moveTo>
                <a:cubicBezTo>
                  <a:pt x="6641322" y="3346990"/>
                  <a:pt x="6605431" y="3367633"/>
                  <a:pt x="6589795" y="3406793"/>
                </a:cubicBezTo>
                <a:lnTo>
                  <a:pt x="6589795" y="3352182"/>
                </a:lnTo>
                <a:lnTo>
                  <a:pt x="6515861" y="3352182"/>
                </a:lnTo>
                <a:lnTo>
                  <a:pt x="6515861" y="3685101"/>
                </a:lnTo>
                <a:lnTo>
                  <a:pt x="6592011" y="3685101"/>
                </a:lnTo>
                <a:lnTo>
                  <a:pt x="6592011" y="3515264"/>
                </a:lnTo>
                <a:cubicBezTo>
                  <a:pt x="6592011" y="3448830"/>
                  <a:pt x="6621889" y="3424433"/>
                  <a:pt x="6674934" y="3424433"/>
                </a:cubicBezTo>
                <a:lnTo>
                  <a:pt x="6708546" y="3424433"/>
                </a:lnTo>
                <a:lnTo>
                  <a:pt x="6708546" y="3349179"/>
                </a:lnTo>
                <a:cubicBezTo>
                  <a:pt x="6699558" y="3347678"/>
                  <a:pt x="6691392" y="3346990"/>
                  <a:pt x="6682403" y="3346990"/>
                </a:cubicBezTo>
                <a:close/>
                <a:moveTo>
                  <a:pt x="5164659" y="3343299"/>
                </a:moveTo>
                <a:cubicBezTo>
                  <a:pt x="5122058" y="3343299"/>
                  <a:pt x="5082496" y="3361002"/>
                  <a:pt x="5054835" y="3394219"/>
                </a:cubicBezTo>
                <a:cubicBezTo>
                  <a:pt x="5054835" y="3391279"/>
                  <a:pt x="5055593" y="3378706"/>
                  <a:pt x="5055593" y="3368384"/>
                </a:cubicBezTo>
                <a:lnTo>
                  <a:pt x="5055593" y="3352120"/>
                </a:lnTo>
                <a:lnTo>
                  <a:pt x="4980899" y="3352120"/>
                </a:lnTo>
                <a:lnTo>
                  <a:pt x="4980899" y="3685101"/>
                </a:lnTo>
                <a:lnTo>
                  <a:pt x="5057049" y="3685101"/>
                </a:lnTo>
                <a:lnTo>
                  <a:pt x="5057049" y="3458464"/>
                </a:lnTo>
                <a:cubicBezTo>
                  <a:pt x="5080977" y="3430439"/>
                  <a:pt x="5111614" y="3412673"/>
                  <a:pt x="5144467" y="3412673"/>
                </a:cubicBezTo>
                <a:cubicBezTo>
                  <a:pt x="5181814" y="3412673"/>
                  <a:pt x="5212451" y="3434818"/>
                  <a:pt x="5212451" y="3481359"/>
                </a:cubicBezTo>
                <a:lnTo>
                  <a:pt x="5212451" y="3685101"/>
                </a:lnTo>
                <a:lnTo>
                  <a:pt x="5288664" y="3685101"/>
                </a:lnTo>
                <a:lnTo>
                  <a:pt x="5288664" y="3465845"/>
                </a:lnTo>
                <a:cubicBezTo>
                  <a:pt x="5288664" y="3389778"/>
                  <a:pt x="5240113" y="3343299"/>
                  <a:pt x="5164659" y="3343299"/>
                </a:cubicBezTo>
                <a:close/>
                <a:moveTo>
                  <a:pt x="7439598" y="3343237"/>
                </a:moveTo>
                <a:cubicBezTo>
                  <a:pt x="7366423" y="3343237"/>
                  <a:pt x="7306668" y="3377955"/>
                  <a:pt x="7297679" y="3384586"/>
                </a:cubicBezTo>
                <a:lnTo>
                  <a:pt x="7329772" y="3441449"/>
                </a:lnTo>
                <a:cubicBezTo>
                  <a:pt x="7355915" y="3425184"/>
                  <a:pt x="7394782" y="3408232"/>
                  <a:pt x="7432129" y="3408232"/>
                </a:cubicBezTo>
                <a:cubicBezTo>
                  <a:pt x="7471691" y="3408232"/>
                  <a:pt x="7499353" y="3422244"/>
                  <a:pt x="7499353" y="3456962"/>
                </a:cubicBezTo>
                <a:lnTo>
                  <a:pt x="7499353" y="3462842"/>
                </a:lnTo>
                <a:cubicBezTo>
                  <a:pt x="7499353" y="3477605"/>
                  <a:pt x="7491124" y="3489428"/>
                  <a:pt x="7471691" y="3489428"/>
                </a:cubicBezTo>
                <a:lnTo>
                  <a:pt x="7399972" y="3489428"/>
                </a:lnTo>
                <a:cubicBezTo>
                  <a:pt x="7326797" y="3489428"/>
                  <a:pt x="7281221" y="3527837"/>
                  <a:pt x="7281221" y="3590580"/>
                </a:cubicBezTo>
                <a:cubicBezTo>
                  <a:pt x="7281221" y="3646692"/>
                  <a:pt x="7328253" y="3693922"/>
                  <a:pt x="7400732" y="3693922"/>
                </a:cubicBezTo>
                <a:cubicBezTo>
                  <a:pt x="7439598" y="3693922"/>
                  <a:pt x="7480680" y="3678408"/>
                  <a:pt x="7499353" y="3649633"/>
                </a:cubicBezTo>
                <a:lnTo>
                  <a:pt x="7499353" y="3685039"/>
                </a:lnTo>
                <a:lnTo>
                  <a:pt x="7575566" y="3685039"/>
                </a:lnTo>
                <a:lnTo>
                  <a:pt x="7575566" y="3458401"/>
                </a:lnTo>
                <a:cubicBezTo>
                  <a:pt x="7575566" y="3377955"/>
                  <a:pt x="7517267" y="3343237"/>
                  <a:pt x="7439598" y="3343237"/>
                </a:cubicBezTo>
                <a:close/>
                <a:moveTo>
                  <a:pt x="6267788" y="3343237"/>
                </a:moveTo>
                <a:cubicBezTo>
                  <a:pt x="6169167" y="3343237"/>
                  <a:pt x="6089979" y="3417052"/>
                  <a:pt x="6089979" y="3518955"/>
                </a:cubicBezTo>
                <a:cubicBezTo>
                  <a:pt x="6089979" y="3620857"/>
                  <a:pt x="6169167" y="3693922"/>
                  <a:pt x="6267788" y="3693922"/>
                </a:cubicBezTo>
                <a:cubicBezTo>
                  <a:pt x="6366410" y="3693922"/>
                  <a:pt x="6446358" y="3620857"/>
                  <a:pt x="6446358" y="3518955"/>
                </a:cubicBezTo>
                <a:cubicBezTo>
                  <a:pt x="6446358" y="3417052"/>
                  <a:pt x="6366410" y="3343237"/>
                  <a:pt x="6267788" y="3343237"/>
                </a:cubicBezTo>
                <a:close/>
                <a:moveTo>
                  <a:pt x="4845627" y="3181594"/>
                </a:moveTo>
                <a:cubicBezTo>
                  <a:pt x="4816509" y="3181594"/>
                  <a:pt x="4792582" y="3205928"/>
                  <a:pt x="4792582" y="3234766"/>
                </a:cubicBezTo>
                <a:cubicBezTo>
                  <a:pt x="4792582" y="3264292"/>
                  <a:pt x="4816509" y="3287187"/>
                  <a:pt x="4845627" y="3287187"/>
                </a:cubicBezTo>
                <a:cubicBezTo>
                  <a:pt x="4875505" y="3287187"/>
                  <a:pt x="4899432" y="3264292"/>
                  <a:pt x="4899432" y="3234766"/>
                </a:cubicBezTo>
                <a:cubicBezTo>
                  <a:pt x="4899432" y="3205928"/>
                  <a:pt x="4875505" y="3181594"/>
                  <a:pt x="4845627" y="3181594"/>
                </a:cubicBezTo>
                <a:close/>
                <a:moveTo>
                  <a:pt x="8171346" y="3168332"/>
                </a:moveTo>
                <a:lnTo>
                  <a:pt x="8171346" y="3341798"/>
                </a:lnTo>
                <a:cubicBezTo>
                  <a:pt x="8171346" y="3364693"/>
                  <a:pt x="8172106" y="3389027"/>
                  <a:pt x="8172106" y="3403790"/>
                </a:cubicBezTo>
                <a:cubicBezTo>
                  <a:pt x="8154192" y="3369823"/>
                  <a:pt x="8110135" y="3343237"/>
                  <a:pt x="8055570" y="3343237"/>
                </a:cubicBezTo>
                <a:cubicBezTo>
                  <a:pt x="7961443" y="3343237"/>
                  <a:pt x="7890484" y="3417052"/>
                  <a:pt x="7890484" y="3518955"/>
                </a:cubicBezTo>
                <a:cubicBezTo>
                  <a:pt x="7890484" y="3620857"/>
                  <a:pt x="7962203" y="3693922"/>
                  <a:pt x="8057026" y="3693922"/>
                </a:cubicBezTo>
                <a:cubicBezTo>
                  <a:pt x="8108616" y="3693922"/>
                  <a:pt x="8152673" y="3667336"/>
                  <a:pt x="8171346" y="3634870"/>
                </a:cubicBezTo>
                <a:lnTo>
                  <a:pt x="8171346" y="3685101"/>
                </a:lnTo>
                <a:lnTo>
                  <a:pt x="8247559" y="3685101"/>
                </a:lnTo>
                <a:lnTo>
                  <a:pt x="8247559" y="3168332"/>
                </a:lnTo>
                <a:close/>
                <a:moveTo>
                  <a:pt x="5377727" y="3168332"/>
                </a:moveTo>
                <a:lnTo>
                  <a:pt x="5377727" y="3685101"/>
                </a:lnTo>
                <a:lnTo>
                  <a:pt x="5453940" y="3685101"/>
                </a:lnTo>
                <a:lnTo>
                  <a:pt x="5453940" y="3537471"/>
                </a:lnTo>
                <a:lnTo>
                  <a:pt x="5483819" y="3537471"/>
                </a:lnTo>
                <a:lnTo>
                  <a:pt x="5598138" y="3685101"/>
                </a:lnTo>
                <a:lnTo>
                  <a:pt x="5692265" y="3685101"/>
                </a:lnTo>
                <a:lnTo>
                  <a:pt x="5546611" y="3503503"/>
                </a:lnTo>
                <a:lnTo>
                  <a:pt x="5687074" y="3352182"/>
                </a:lnTo>
                <a:lnTo>
                  <a:pt x="5592188" y="3352182"/>
                </a:lnTo>
                <a:lnTo>
                  <a:pt x="5484641" y="3473227"/>
                </a:lnTo>
                <a:lnTo>
                  <a:pt x="5454004" y="3473227"/>
                </a:lnTo>
                <a:lnTo>
                  <a:pt x="5454004" y="3168332"/>
                </a:lnTo>
                <a:close/>
                <a:moveTo>
                  <a:pt x="4397970" y="3168332"/>
                </a:moveTo>
                <a:lnTo>
                  <a:pt x="4397970" y="3685101"/>
                </a:lnTo>
                <a:lnTo>
                  <a:pt x="4474183" y="3685101"/>
                </a:lnTo>
                <a:lnTo>
                  <a:pt x="4474183" y="3458464"/>
                </a:lnTo>
                <a:cubicBezTo>
                  <a:pt x="4498111" y="3430439"/>
                  <a:pt x="4528747" y="3412673"/>
                  <a:pt x="4561600" y="3412673"/>
                </a:cubicBezTo>
                <a:cubicBezTo>
                  <a:pt x="4598947" y="3412673"/>
                  <a:pt x="4629584" y="3434818"/>
                  <a:pt x="4629584" y="3481359"/>
                </a:cubicBezTo>
                <a:lnTo>
                  <a:pt x="4629584" y="3685101"/>
                </a:lnTo>
                <a:lnTo>
                  <a:pt x="4705798" y="3685101"/>
                </a:lnTo>
                <a:lnTo>
                  <a:pt x="4705798" y="3465845"/>
                </a:lnTo>
                <a:cubicBezTo>
                  <a:pt x="4705798" y="3389778"/>
                  <a:pt x="4657247" y="3343299"/>
                  <a:pt x="4581793" y="3343299"/>
                </a:cubicBezTo>
                <a:cubicBezTo>
                  <a:pt x="4539192" y="3343299"/>
                  <a:pt x="4500389" y="3361002"/>
                  <a:pt x="4472727" y="3394219"/>
                </a:cubicBezTo>
                <a:cubicBezTo>
                  <a:pt x="4472727" y="3388339"/>
                  <a:pt x="4473487" y="3373576"/>
                  <a:pt x="4473487" y="3346990"/>
                </a:cubicBezTo>
                <a:lnTo>
                  <a:pt x="4473487" y="3168332"/>
                </a:lnTo>
                <a:close/>
                <a:moveTo>
                  <a:pt x="3943349" y="3168332"/>
                </a:moveTo>
                <a:lnTo>
                  <a:pt x="3943349" y="3239895"/>
                </a:lnTo>
                <a:lnTo>
                  <a:pt x="4102485" y="3239895"/>
                </a:lnTo>
                <a:lnTo>
                  <a:pt x="4102485" y="3685101"/>
                </a:lnTo>
                <a:lnTo>
                  <a:pt x="4182433" y="3685101"/>
                </a:lnTo>
                <a:lnTo>
                  <a:pt x="4182433" y="3239958"/>
                </a:lnTo>
                <a:lnTo>
                  <a:pt x="4342266" y="3239958"/>
                </a:lnTo>
                <a:lnTo>
                  <a:pt x="4342266" y="3168332"/>
                </a:lnTo>
                <a:close/>
                <a:moveTo>
                  <a:pt x="6000409" y="3163140"/>
                </a:moveTo>
                <a:cubicBezTo>
                  <a:pt x="5954833" y="3163140"/>
                  <a:pt x="5912232" y="3183783"/>
                  <a:pt x="5912232" y="3248028"/>
                </a:cubicBezTo>
                <a:lnTo>
                  <a:pt x="5912232" y="3352120"/>
                </a:lnTo>
                <a:lnTo>
                  <a:pt x="5856971" y="3352120"/>
                </a:lnTo>
                <a:lnTo>
                  <a:pt x="5856971" y="3415613"/>
                </a:lnTo>
                <a:lnTo>
                  <a:pt x="5912232" y="3415613"/>
                </a:lnTo>
                <a:lnTo>
                  <a:pt x="5912232" y="3685101"/>
                </a:lnTo>
                <a:lnTo>
                  <a:pt x="5988445" y="3685101"/>
                </a:lnTo>
                <a:lnTo>
                  <a:pt x="5988445" y="3415613"/>
                </a:lnTo>
                <a:lnTo>
                  <a:pt x="6054910" y="3415613"/>
                </a:lnTo>
                <a:lnTo>
                  <a:pt x="6054910" y="3352120"/>
                </a:lnTo>
                <a:lnTo>
                  <a:pt x="5988445" y="3352120"/>
                </a:lnTo>
                <a:lnTo>
                  <a:pt x="5988445" y="3266481"/>
                </a:lnTo>
                <a:cubicBezTo>
                  <a:pt x="5988445" y="3239145"/>
                  <a:pt x="6000409" y="3231763"/>
                  <a:pt x="6023577" y="3231763"/>
                </a:cubicBezTo>
                <a:cubicBezTo>
                  <a:pt x="6034021" y="3231763"/>
                  <a:pt x="6060924" y="3235454"/>
                  <a:pt x="6060924" y="3235454"/>
                </a:cubicBezTo>
                <a:lnTo>
                  <a:pt x="6060924" y="3166831"/>
                </a:lnTo>
                <a:cubicBezTo>
                  <a:pt x="6060924" y="3166831"/>
                  <a:pt x="6025097" y="3163140"/>
                  <a:pt x="6000409" y="3163140"/>
                </a:cubicBezTo>
                <a:close/>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3"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6" y="537584"/>
                </a:moveTo>
                <a:cubicBezTo>
                  <a:pt x="5997665" y="537584"/>
                  <a:pt x="5970979" y="555376"/>
                  <a:pt x="5970979" y="555376"/>
                </a:cubicBezTo>
                <a:lnTo>
                  <a:pt x="5986546" y="585399"/>
                </a:lnTo>
                <a:cubicBezTo>
                  <a:pt x="5996553" y="578727"/>
                  <a:pt x="6013232" y="572055"/>
                  <a:pt x="6028801" y="572055"/>
                </a:cubicBezTo>
                <a:cubicBezTo>
                  <a:pt x="6044368"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6"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4"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p:spPr>
        <p:txBody>
          <a:bodyPr vert="horz" wrap="square" lIns="0" tIns="108000" rIns="0" bIns="0" rtlCol="0">
            <a:noAutofit/>
          </a:bodyPr>
          <a:lstStyle>
            <a:lvl1pPr marL="0" indent="0" algn="ctr">
              <a:buNone/>
              <a:defRPr lang="en-US" sz="1000">
                <a:solidFill>
                  <a:schemeClr val="accent1"/>
                </a:solidFill>
              </a:defRPr>
            </a:lvl1pPr>
          </a:lstStyle>
          <a:p>
            <a:pPr marL="180000" lvl="0" indent="-180000" algn="ctr"/>
            <a:r>
              <a:rPr lang="en-US"/>
              <a:t>Drag picture file to insert dark background image</a:t>
            </a:r>
          </a:p>
        </p:txBody>
      </p:sp>
    </p:spTree>
    <p:extLst>
      <p:ext uri="{BB962C8B-B14F-4D97-AF65-F5344CB8AC3E}">
        <p14:creationId xmlns:p14="http://schemas.microsoft.com/office/powerpoint/2010/main" val="1275736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ttern - Agend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 name="Text Placeholder 9">
            <a:extLst>
              <a:ext uri="{FF2B5EF4-FFF2-40B4-BE49-F238E27FC236}">
                <a16:creationId xmlns:a16="http://schemas.microsoft.com/office/drawing/2014/main" id="{957D7B0C-AB17-0026-8557-FF66DA9837E6}"/>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F27E505E-6EA2-F364-AD37-641FDC835FB9}"/>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pic>
        <p:nvPicPr>
          <p:cNvPr id="8" name="Graphic 7">
            <a:extLst>
              <a:ext uri="{FF2B5EF4-FFF2-40B4-BE49-F238E27FC236}">
                <a16:creationId xmlns:a16="http://schemas.microsoft.com/office/drawing/2014/main" id="{D308DC37-3614-6625-51B1-2943B8E66E30}"/>
              </a:ext>
            </a:extLst>
          </p:cNvPr>
          <p:cNvPicPr>
            <a:picLocks noChangeAspect="1"/>
          </p:cNvPicPr>
          <p:nvPr userDrawn="1"/>
        </p:nvPicPr>
        <p:blipFill>
          <a:blip>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257090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radient-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5" name="Text Placeholder 9">
            <a:extLst>
              <a:ext uri="{FF2B5EF4-FFF2-40B4-BE49-F238E27FC236}">
                <a16:creationId xmlns:a16="http://schemas.microsoft.com/office/drawing/2014/main" id="{9801CEDE-5190-BB35-50C3-F5E6843ADE42}"/>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0E7BC35B-6E1E-373A-9BC6-7C7A5792071D}"/>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pic>
        <p:nvPicPr>
          <p:cNvPr id="8" name="Graphic 7">
            <a:extLst>
              <a:ext uri="{FF2B5EF4-FFF2-40B4-BE49-F238E27FC236}">
                <a16:creationId xmlns:a16="http://schemas.microsoft.com/office/drawing/2014/main" id="{86063EA2-0B14-2A03-9F94-59FBC522EAEE}"/>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791494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stel Purpl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B4F137-457C-8970-EFEC-298491A3E676}"/>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3" name="Footer Placeholder 4">
            <a:extLst>
              <a:ext uri="{FF2B5EF4-FFF2-40B4-BE49-F238E27FC236}">
                <a16:creationId xmlns:a16="http://schemas.microsoft.com/office/drawing/2014/main" id="{41355F1B-2024-F95A-6F46-1B1748798FB7}"/>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endParaRPr lang="en-GB"/>
          </a:p>
        </p:txBody>
      </p:sp>
      <p:sp>
        <p:nvSpPr>
          <p:cNvPr id="4" name="Slide Number Placeholder 5">
            <a:extLst>
              <a:ext uri="{FF2B5EF4-FFF2-40B4-BE49-F238E27FC236}">
                <a16:creationId xmlns:a16="http://schemas.microsoft.com/office/drawing/2014/main" id="{0A541D86-F871-9AD5-5C0D-1A70D3EEB787}"/>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5" name="Text Placeholder 9">
            <a:extLst>
              <a:ext uri="{FF2B5EF4-FFF2-40B4-BE49-F238E27FC236}">
                <a16:creationId xmlns:a16="http://schemas.microsoft.com/office/drawing/2014/main" id="{13A423C6-D088-D1AE-BDEF-6C77241AEB1D}"/>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7" name="Text Placeholder 9">
            <a:extLst>
              <a:ext uri="{FF2B5EF4-FFF2-40B4-BE49-F238E27FC236}">
                <a16:creationId xmlns:a16="http://schemas.microsoft.com/office/drawing/2014/main" id="{2446B9F7-D9C3-6BD8-0BFD-1AE42C8A2EF2}"/>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pic>
        <p:nvPicPr>
          <p:cNvPr id="12" name="Graphic 1">
            <a:extLst>
              <a:ext uri="{FF2B5EF4-FFF2-40B4-BE49-F238E27FC236}">
                <a16:creationId xmlns:a16="http://schemas.microsoft.com/office/drawing/2014/main" id="{9459C595-3E52-60A6-8921-A03DB0FCC5DA}"/>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228670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tx1"/>
          </a:solidFill>
        </p:spPr>
        <p:txBody>
          <a:bodyPr/>
          <a:lstStyle>
            <a:lvl1pPr marL="0" indent="0">
              <a:buNone/>
              <a:defRPr/>
            </a:lvl1pPr>
          </a:lstStyle>
          <a:p>
            <a:pPr lvl="0"/>
            <a:r>
              <a:rPr lang="en-US"/>
              <a:t> </a:t>
            </a:r>
            <a:endParaRPr lang="en-GB"/>
          </a:p>
        </p:txBody>
      </p:sp>
      <p:sp>
        <p:nvSpPr>
          <p:cNvPr id="11" name="Picture Placeholder 10">
            <a:extLst>
              <a:ext uri="{FF2B5EF4-FFF2-40B4-BE49-F238E27FC236}">
                <a16:creationId xmlns:a16="http://schemas.microsoft.com/office/drawing/2014/main" id="{5D75E021-EDBC-2DA8-0ABA-3197F405A993}"/>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79559 w 4151312"/>
              <a:gd name="connsiteY0" fmla="*/ 6496532 h 6858000"/>
              <a:gd name="connsiteX1" fmla="*/ 1579559 w 4151312"/>
              <a:gd name="connsiteY1" fmla="*/ 6505105 h 6858000"/>
              <a:gd name="connsiteX2" fmla="*/ 1555747 w 4151312"/>
              <a:gd name="connsiteY2" fmla="*/ 6527013 h 6858000"/>
              <a:gd name="connsiteX3" fmla="*/ 1538602 w 4151312"/>
              <a:gd name="connsiteY3" fmla="*/ 6512725 h 6858000"/>
              <a:gd name="connsiteX4" fmla="*/ 1555747 w 4151312"/>
              <a:gd name="connsiteY4" fmla="*/ 6499390 h 6858000"/>
              <a:gd name="connsiteX5" fmla="*/ 1569082 w 4151312"/>
              <a:gd name="connsiteY5" fmla="*/ 6499390 h 6858000"/>
              <a:gd name="connsiteX6" fmla="*/ 1579559 w 4151312"/>
              <a:gd name="connsiteY6" fmla="*/ 6496532 h 6858000"/>
              <a:gd name="connsiteX7" fmla="*/ 1162365 w 4151312"/>
              <a:gd name="connsiteY7" fmla="*/ 6496532 h 6858000"/>
              <a:gd name="connsiteX8" fmla="*/ 1162365 w 4151312"/>
              <a:gd name="connsiteY8" fmla="*/ 6505105 h 6858000"/>
              <a:gd name="connsiteX9" fmla="*/ 1138553 w 4151312"/>
              <a:gd name="connsiteY9" fmla="*/ 6527013 h 6858000"/>
              <a:gd name="connsiteX10" fmla="*/ 1121408 w 4151312"/>
              <a:gd name="connsiteY10" fmla="*/ 6512725 h 6858000"/>
              <a:gd name="connsiteX11" fmla="*/ 1138553 w 4151312"/>
              <a:gd name="connsiteY11" fmla="*/ 6499390 h 6858000"/>
              <a:gd name="connsiteX12" fmla="*/ 1151888 w 4151312"/>
              <a:gd name="connsiteY12" fmla="*/ 6499390 h 6858000"/>
              <a:gd name="connsiteX13" fmla="*/ 1162365 w 4151312"/>
              <a:gd name="connsiteY13" fmla="*/ 6496532 h 6858000"/>
              <a:gd name="connsiteX14" fmla="*/ 736599 w 4151312"/>
              <a:gd name="connsiteY14" fmla="*/ 6455574 h 6858000"/>
              <a:gd name="connsiteX15" fmla="*/ 619442 w 4151312"/>
              <a:gd name="connsiteY15" fmla="*/ 6523203 h 6858000"/>
              <a:gd name="connsiteX16" fmla="*/ 632777 w 4151312"/>
              <a:gd name="connsiteY16" fmla="*/ 6552731 h 6858000"/>
              <a:gd name="connsiteX17" fmla="*/ 646112 w 4151312"/>
              <a:gd name="connsiteY17" fmla="*/ 6571781 h 6858000"/>
              <a:gd name="connsiteX18" fmla="*/ 765174 w 4151312"/>
              <a:gd name="connsiteY18" fmla="*/ 6503200 h 6858000"/>
              <a:gd name="connsiteX19" fmla="*/ 736599 w 4151312"/>
              <a:gd name="connsiteY19" fmla="*/ 6455574 h 6858000"/>
              <a:gd name="connsiteX20" fmla="*/ 1781490 w 4151312"/>
              <a:gd name="connsiteY20" fmla="*/ 6452716 h 6858000"/>
              <a:gd name="connsiteX21" fmla="*/ 1808160 w 4151312"/>
              <a:gd name="connsiteY21" fmla="*/ 6474624 h 6858000"/>
              <a:gd name="connsiteX22" fmla="*/ 1753867 w 4151312"/>
              <a:gd name="connsiteY22" fmla="*/ 6474624 h 6858000"/>
              <a:gd name="connsiteX23" fmla="*/ 1781490 w 4151312"/>
              <a:gd name="connsiteY23" fmla="*/ 6452716 h 6858000"/>
              <a:gd name="connsiteX24" fmla="*/ 1309050 w 4151312"/>
              <a:gd name="connsiteY24" fmla="*/ 6426999 h 6858000"/>
              <a:gd name="connsiteX25" fmla="*/ 1309050 w 4151312"/>
              <a:gd name="connsiteY25" fmla="*/ 6456526 h 6858000"/>
              <a:gd name="connsiteX26" fmla="*/ 1326195 w 4151312"/>
              <a:gd name="connsiteY26" fmla="*/ 6456526 h 6858000"/>
              <a:gd name="connsiteX27" fmla="*/ 1326195 w 4151312"/>
              <a:gd name="connsiteY27" fmla="*/ 6548920 h 6858000"/>
              <a:gd name="connsiteX28" fmla="*/ 1360485 w 4151312"/>
              <a:gd name="connsiteY28" fmla="*/ 6548920 h 6858000"/>
              <a:gd name="connsiteX29" fmla="*/ 1360485 w 4151312"/>
              <a:gd name="connsiteY29" fmla="*/ 6426999 h 6858000"/>
              <a:gd name="connsiteX30" fmla="*/ 1372868 w 4151312"/>
              <a:gd name="connsiteY30" fmla="*/ 6426998 h 6858000"/>
              <a:gd name="connsiteX31" fmla="*/ 1414778 w 4151312"/>
              <a:gd name="connsiteY31" fmla="*/ 6548920 h 6858000"/>
              <a:gd name="connsiteX32" fmla="*/ 1457640 w 4151312"/>
              <a:gd name="connsiteY32" fmla="*/ 6548920 h 6858000"/>
              <a:gd name="connsiteX33" fmla="*/ 1501455 w 4151312"/>
              <a:gd name="connsiteY33" fmla="*/ 6426998 h 6858000"/>
              <a:gd name="connsiteX34" fmla="*/ 1465260 w 4151312"/>
              <a:gd name="connsiteY34" fmla="*/ 6426998 h 6858000"/>
              <a:gd name="connsiteX35" fmla="*/ 1437638 w 4151312"/>
              <a:gd name="connsiteY35" fmla="*/ 6511772 h 6858000"/>
              <a:gd name="connsiteX36" fmla="*/ 1410015 w 4151312"/>
              <a:gd name="connsiteY36" fmla="*/ 6426998 h 6858000"/>
              <a:gd name="connsiteX37" fmla="*/ 1781490 w 4151312"/>
              <a:gd name="connsiteY37" fmla="*/ 6425093 h 6858000"/>
              <a:gd name="connsiteX38" fmla="*/ 1718625 w 4151312"/>
              <a:gd name="connsiteY38" fmla="*/ 6488912 h 6858000"/>
              <a:gd name="connsiteX39" fmla="*/ 1782442 w 4151312"/>
              <a:gd name="connsiteY39" fmla="*/ 6552730 h 6858000"/>
              <a:gd name="connsiteX40" fmla="*/ 1843402 w 4151312"/>
              <a:gd name="connsiteY40" fmla="*/ 6514629 h 6858000"/>
              <a:gd name="connsiteX41" fmla="*/ 1807207 w 4151312"/>
              <a:gd name="connsiteY41" fmla="*/ 6510819 h 6858000"/>
              <a:gd name="connsiteX42" fmla="*/ 1782442 w 4151312"/>
              <a:gd name="connsiteY42" fmla="*/ 6523202 h 6858000"/>
              <a:gd name="connsiteX43" fmla="*/ 1754820 w 4151312"/>
              <a:gd name="connsiteY43" fmla="*/ 6498437 h 6858000"/>
              <a:gd name="connsiteX44" fmla="*/ 1845307 w 4151312"/>
              <a:gd name="connsiteY44" fmla="*/ 6498437 h 6858000"/>
              <a:gd name="connsiteX45" fmla="*/ 1845307 w 4151312"/>
              <a:gd name="connsiteY45" fmla="*/ 6497484 h 6858000"/>
              <a:gd name="connsiteX46" fmla="*/ 1781490 w 4151312"/>
              <a:gd name="connsiteY46" fmla="*/ 6425093 h 6858000"/>
              <a:gd name="connsiteX47" fmla="*/ 1282380 w 4151312"/>
              <a:gd name="connsiteY47" fmla="*/ 6425093 h 6858000"/>
              <a:gd name="connsiteX48" fmla="*/ 1250947 w 4151312"/>
              <a:gd name="connsiteY48" fmla="*/ 6446048 h 6858000"/>
              <a:gd name="connsiteX49" fmla="*/ 1250947 w 4151312"/>
              <a:gd name="connsiteY49" fmla="*/ 6426998 h 6858000"/>
              <a:gd name="connsiteX50" fmla="*/ 1217610 w 4151312"/>
              <a:gd name="connsiteY50" fmla="*/ 6426998 h 6858000"/>
              <a:gd name="connsiteX51" fmla="*/ 1217610 w 4151312"/>
              <a:gd name="connsiteY51" fmla="*/ 6548920 h 6858000"/>
              <a:gd name="connsiteX52" fmla="*/ 1251900 w 4151312"/>
              <a:gd name="connsiteY52" fmla="*/ 6548920 h 6858000"/>
              <a:gd name="connsiteX53" fmla="*/ 1251900 w 4151312"/>
              <a:gd name="connsiteY53" fmla="*/ 6490817 h 6858000"/>
              <a:gd name="connsiteX54" fmla="*/ 1277617 w 4151312"/>
              <a:gd name="connsiteY54" fmla="*/ 6461289 h 6858000"/>
              <a:gd name="connsiteX55" fmla="*/ 1291905 w 4151312"/>
              <a:gd name="connsiteY55" fmla="*/ 6461289 h 6858000"/>
              <a:gd name="connsiteX56" fmla="*/ 1291905 w 4151312"/>
              <a:gd name="connsiteY56" fmla="*/ 6426046 h 6858000"/>
              <a:gd name="connsiteX57" fmla="*/ 1282380 w 4151312"/>
              <a:gd name="connsiteY57" fmla="*/ 6425093 h 6858000"/>
              <a:gd name="connsiteX58" fmla="*/ 1562414 w 4151312"/>
              <a:gd name="connsiteY58" fmla="*/ 6424141 h 6858000"/>
              <a:gd name="connsiteX59" fmla="*/ 1510027 w 4151312"/>
              <a:gd name="connsiteY59" fmla="*/ 6439381 h 6858000"/>
              <a:gd name="connsiteX60" fmla="*/ 1523362 w 4151312"/>
              <a:gd name="connsiteY60" fmla="*/ 6465099 h 6858000"/>
              <a:gd name="connsiteX61" fmla="*/ 1559557 w 4151312"/>
              <a:gd name="connsiteY61" fmla="*/ 6453669 h 6858000"/>
              <a:gd name="connsiteX62" fmla="*/ 1579559 w 4151312"/>
              <a:gd name="connsiteY62" fmla="*/ 6467957 h 6858000"/>
              <a:gd name="connsiteX63" fmla="*/ 1580512 w 4151312"/>
              <a:gd name="connsiteY63" fmla="*/ 6468909 h 6858000"/>
              <a:gd name="connsiteX64" fmla="*/ 1571939 w 4151312"/>
              <a:gd name="connsiteY64" fmla="*/ 6476529 h 6858000"/>
              <a:gd name="connsiteX65" fmla="*/ 1548127 w 4151312"/>
              <a:gd name="connsiteY65" fmla="*/ 6476529 h 6858000"/>
              <a:gd name="connsiteX66" fmla="*/ 1504312 w 4151312"/>
              <a:gd name="connsiteY66" fmla="*/ 6513677 h 6858000"/>
              <a:gd name="connsiteX67" fmla="*/ 1547174 w 4151312"/>
              <a:gd name="connsiteY67" fmla="*/ 6551778 h 6858000"/>
              <a:gd name="connsiteX68" fmla="*/ 1581464 w 4151312"/>
              <a:gd name="connsiteY68" fmla="*/ 6537490 h 6858000"/>
              <a:gd name="connsiteX69" fmla="*/ 1581464 w 4151312"/>
              <a:gd name="connsiteY69" fmla="*/ 6548920 h 6858000"/>
              <a:gd name="connsiteX70" fmla="*/ 1615754 w 4151312"/>
              <a:gd name="connsiteY70" fmla="*/ 6548920 h 6858000"/>
              <a:gd name="connsiteX71" fmla="*/ 1615754 w 4151312"/>
              <a:gd name="connsiteY71" fmla="*/ 6468909 h 6858000"/>
              <a:gd name="connsiteX72" fmla="*/ 1562414 w 4151312"/>
              <a:gd name="connsiteY72" fmla="*/ 6424141 h 6858000"/>
              <a:gd name="connsiteX73" fmla="*/ 1145220 w 4151312"/>
              <a:gd name="connsiteY73" fmla="*/ 6424141 h 6858000"/>
              <a:gd name="connsiteX74" fmla="*/ 1092833 w 4151312"/>
              <a:gd name="connsiteY74" fmla="*/ 6439381 h 6858000"/>
              <a:gd name="connsiteX75" fmla="*/ 1106168 w 4151312"/>
              <a:gd name="connsiteY75" fmla="*/ 6465099 h 6858000"/>
              <a:gd name="connsiteX76" fmla="*/ 1142363 w 4151312"/>
              <a:gd name="connsiteY76" fmla="*/ 6453669 h 6858000"/>
              <a:gd name="connsiteX77" fmla="*/ 1162365 w 4151312"/>
              <a:gd name="connsiteY77" fmla="*/ 6467957 h 6858000"/>
              <a:gd name="connsiteX78" fmla="*/ 1163318 w 4151312"/>
              <a:gd name="connsiteY78" fmla="*/ 6468909 h 6858000"/>
              <a:gd name="connsiteX79" fmla="*/ 1154745 w 4151312"/>
              <a:gd name="connsiteY79" fmla="*/ 6476529 h 6858000"/>
              <a:gd name="connsiteX80" fmla="*/ 1130933 w 4151312"/>
              <a:gd name="connsiteY80" fmla="*/ 6476529 h 6858000"/>
              <a:gd name="connsiteX81" fmla="*/ 1087118 w 4151312"/>
              <a:gd name="connsiteY81" fmla="*/ 6513677 h 6858000"/>
              <a:gd name="connsiteX82" fmla="*/ 1129980 w 4151312"/>
              <a:gd name="connsiteY82" fmla="*/ 6551778 h 6858000"/>
              <a:gd name="connsiteX83" fmla="*/ 1164270 w 4151312"/>
              <a:gd name="connsiteY83" fmla="*/ 6537490 h 6858000"/>
              <a:gd name="connsiteX84" fmla="*/ 1164270 w 4151312"/>
              <a:gd name="connsiteY84" fmla="*/ 6548920 h 6858000"/>
              <a:gd name="connsiteX85" fmla="*/ 1198560 w 4151312"/>
              <a:gd name="connsiteY85" fmla="*/ 6548920 h 6858000"/>
              <a:gd name="connsiteX86" fmla="*/ 1198560 w 4151312"/>
              <a:gd name="connsiteY86" fmla="*/ 6468909 h 6858000"/>
              <a:gd name="connsiteX87" fmla="*/ 1145220 w 4151312"/>
              <a:gd name="connsiteY87" fmla="*/ 6424141 h 6858000"/>
              <a:gd name="connsiteX88" fmla="*/ 587056 w 4151312"/>
              <a:gd name="connsiteY88" fmla="*/ 6386040 h 6858000"/>
              <a:gd name="connsiteX89" fmla="*/ 564196 w 4151312"/>
              <a:gd name="connsiteY89" fmla="*/ 6386993 h 6858000"/>
              <a:gd name="connsiteX90" fmla="*/ 564196 w 4151312"/>
              <a:gd name="connsiteY90" fmla="*/ 6524155 h 6858000"/>
              <a:gd name="connsiteX91" fmla="*/ 587056 w 4151312"/>
              <a:gd name="connsiteY91" fmla="*/ 6526060 h 6858000"/>
              <a:gd name="connsiteX92" fmla="*/ 619441 w 4151312"/>
              <a:gd name="connsiteY92" fmla="*/ 6523202 h 6858000"/>
              <a:gd name="connsiteX93" fmla="*/ 613726 w 4151312"/>
              <a:gd name="connsiteY93" fmla="*/ 6406043 h 6858000"/>
              <a:gd name="connsiteX94" fmla="*/ 619441 w 4151312"/>
              <a:gd name="connsiteY94" fmla="*/ 6388898 h 6858000"/>
              <a:gd name="connsiteX95" fmla="*/ 587056 w 4151312"/>
              <a:gd name="connsiteY95" fmla="*/ 6386040 h 6858000"/>
              <a:gd name="connsiteX96" fmla="*/ 1647187 w 4151312"/>
              <a:gd name="connsiteY96" fmla="*/ 6381278 h 6858000"/>
              <a:gd name="connsiteX97" fmla="*/ 1647187 w 4151312"/>
              <a:gd name="connsiteY97" fmla="*/ 6427951 h 6858000"/>
              <a:gd name="connsiteX98" fmla="*/ 1628137 w 4151312"/>
              <a:gd name="connsiteY98" fmla="*/ 6427951 h 6858000"/>
              <a:gd name="connsiteX99" fmla="*/ 1628137 w 4151312"/>
              <a:gd name="connsiteY99" fmla="*/ 6457479 h 6858000"/>
              <a:gd name="connsiteX100" fmla="*/ 1647187 w 4151312"/>
              <a:gd name="connsiteY100" fmla="*/ 6457479 h 6858000"/>
              <a:gd name="connsiteX101" fmla="*/ 1647187 w 4151312"/>
              <a:gd name="connsiteY101" fmla="*/ 6524155 h 6858000"/>
              <a:gd name="connsiteX102" fmla="*/ 1682429 w 4151312"/>
              <a:gd name="connsiteY102" fmla="*/ 6551778 h 6858000"/>
              <a:gd name="connsiteX103" fmla="*/ 1709099 w 4151312"/>
              <a:gd name="connsiteY103" fmla="*/ 6549873 h 6858000"/>
              <a:gd name="connsiteX104" fmla="*/ 1709099 w 4151312"/>
              <a:gd name="connsiteY104" fmla="*/ 6520345 h 6858000"/>
              <a:gd name="connsiteX105" fmla="*/ 1692907 w 4151312"/>
              <a:gd name="connsiteY105" fmla="*/ 6520345 h 6858000"/>
              <a:gd name="connsiteX106" fmla="*/ 1681477 w 4151312"/>
              <a:gd name="connsiteY106" fmla="*/ 6511772 h 6858000"/>
              <a:gd name="connsiteX107" fmla="*/ 1681477 w 4151312"/>
              <a:gd name="connsiteY107" fmla="*/ 6456526 h 6858000"/>
              <a:gd name="connsiteX108" fmla="*/ 1708147 w 4151312"/>
              <a:gd name="connsiteY108" fmla="*/ 6456526 h 6858000"/>
              <a:gd name="connsiteX109" fmla="*/ 1708147 w 4151312"/>
              <a:gd name="connsiteY109" fmla="*/ 6426998 h 6858000"/>
              <a:gd name="connsiteX110" fmla="*/ 1681477 w 4151312"/>
              <a:gd name="connsiteY110" fmla="*/ 6426998 h 6858000"/>
              <a:gd name="connsiteX111" fmla="*/ 1681477 w 4151312"/>
              <a:gd name="connsiteY111" fmla="*/ 6381278 h 6858000"/>
              <a:gd name="connsiteX112" fmla="*/ 1341435 w 4151312"/>
              <a:gd name="connsiteY112" fmla="*/ 6363180 h 6858000"/>
              <a:gd name="connsiteX113" fmla="*/ 1319527 w 4151312"/>
              <a:gd name="connsiteY113" fmla="*/ 6385088 h 6858000"/>
              <a:gd name="connsiteX114" fmla="*/ 1341435 w 4151312"/>
              <a:gd name="connsiteY114" fmla="*/ 6406996 h 6858000"/>
              <a:gd name="connsiteX115" fmla="*/ 1363342 w 4151312"/>
              <a:gd name="connsiteY115" fmla="*/ 6385088 h 6858000"/>
              <a:gd name="connsiteX116" fmla="*/ 1341435 w 4151312"/>
              <a:gd name="connsiteY116" fmla="*/ 6363180 h 6858000"/>
              <a:gd name="connsiteX117" fmla="*/ 1032826 w 4151312"/>
              <a:gd name="connsiteY117" fmla="*/ 6363180 h 6858000"/>
              <a:gd name="connsiteX118" fmla="*/ 1032826 w 4151312"/>
              <a:gd name="connsiteY118" fmla="*/ 6548920 h 6858000"/>
              <a:gd name="connsiteX119" fmla="*/ 1067116 w 4151312"/>
              <a:gd name="connsiteY119" fmla="*/ 6548920 h 6858000"/>
              <a:gd name="connsiteX120" fmla="*/ 1067116 w 4151312"/>
              <a:gd name="connsiteY120" fmla="*/ 6363180 h 6858000"/>
              <a:gd name="connsiteX121" fmla="*/ 922336 w 4151312"/>
              <a:gd name="connsiteY121" fmla="*/ 6359370 h 6858000"/>
              <a:gd name="connsiteX122" fmla="*/ 825181 w 4151312"/>
              <a:gd name="connsiteY122" fmla="*/ 6455574 h 6858000"/>
              <a:gd name="connsiteX123" fmla="*/ 922336 w 4151312"/>
              <a:gd name="connsiteY123" fmla="*/ 6551778 h 6858000"/>
              <a:gd name="connsiteX124" fmla="*/ 1013776 w 4151312"/>
              <a:gd name="connsiteY124" fmla="*/ 6482244 h 6858000"/>
              <a:gd name="connsiteX125" fmla="*/ 973771 w 4151312"/>
              <a:gd name="connsiteY125" fmla="*/ 6482244 h 6858000"/>
              <a:gd name="connsiteX126" fmla="*/ 923288 w 4151312"/>
              <a:gd name="connsiteY126" fmla="*/ 6517488 h 6858000"/>
              <a:gd name="connsiteX127" fmla="*/ 865186 w 4151312"/>
              <a:gd name="connsiteY127" fmla="*/ 6455574 h 6858000"/>
              <a:gd name="connsiteX128" fmla="*/ 923288 w 4151312"/>
              <a:gd name="connsiteY128" fmla="*/ 6393661 h 6858000"/>
              <a:gd name="connsiteX129" fmla="*/ 972818 w 4151312"/>
              <a:gd name="connsiteY129" fmla="*/ 6428904 h 6858000"/>
              <a:gd name="connsiteX130" fmla="*/ 1013776 w 4151312"/>
              <a:gd name="connsiteY130" fmla="*/ 6428904 h 6858000"/>
              <a:gd name="connsiteX131" fmla="*/ 922336 w 4151312"/>
              <a:gd name="connsiteY131" fmla="*/ 6359370 h 6858000"/>
              <a:gd name="connsiteX132" fmla="*/ 646112 w 4151312"/>
              <a:gd name="connsiteY132" fmla="*/ 6339367 h 6858000"/>
              <a:gd name="connsiteX133" fmla="*/ 619442 w 4151312"/>
              <a:gd name="connsiteY133" fmla="*/ 6387945 h 6858000"/>
              <a:gd name="connsiteX134" fmla="*/ 735647 w 4151312"/>
              <a:gd name="connsiteY134" fmla="*/ 6455574 h 6858000"/>
              <a:gd name="connsiteX135" fmla="*/ 764222 w 4151312"/>
              <a:gd name="connsiteY135" fmla="*/ 6407948 h 6858000"/>
              <a:gd name="connsiteX136" fmla="*/ 646112 w 4151312"/>
              <a:gd name="connsiteY136" fmla="*/ 6339367 h 6858000"/>
              <a:gd name="connsiteX137" fmla="*/ 0 w 4151312"/>
              <a:gd name="connsiteY137" fmla="*/ 0 h 6858000"/>
              <a:gd name="connsiteX138" fmla="*/ 4151312 w 4151312"/>
              <a:gd name="connsiteY138" fmla="*/ 0 h 6858000"/>
              <a:gd name="connsiteX139" fmla="*/ 4151312 w 4151312"/>
              <a:gd name="connsiteY139" fmla="*/ 6858000 h 6858000"/>
              <a:gd name="connsiteX140" fmla="*/ 0 w 4151312"/>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151312"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4151312" y="0"/>
                </a:lnTo>
                <a:lnTo>
                  <a:pt x="4151312" y="6858000"/>
                </a:lnTo>
                <a:lnTo>
                  <a:pt x="0" y="6858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3" name="Text Placeholder 12">
            <a:extLst>
              <a:ext uri="{FF2B5EF4-FFF2-40B4-BE49-F238E27FC236}">
                <a16:creationId xmlns:a16="http://schemas.microsoft.com/office/drawing/2014/main" id="{6ABCF479-60C4-0DF6-96ED-879A861B2AFA}"/>
              </a:ext>
            </a:extLst>
          </p:cNvPr>
          <p:cNvSpPr>
            <a:spLocks noGrp="1"/>
          </p:cNvSpPr>
          <p:nvPr>
            <p:ph type="body" sz="quarter" idx="21" hasCustomPrompt="1"/>
          </p:nvPr>
        </p:nvSpPr>
        <p:spPr>
          <a:xfrm>
            <a:off x="550864" y="908939"/>
            <a:ext cx="2808286" cy="539751"/>
          </a:xfrm>
        </p:spPr>
        <p:txBody>
          <a:bodyPr tIns="0" anchor="t" anchorCtr="0"/>
          <a:lstStyle>
            <a:lvl1pPr marL="0" indent="0" algn="l">
              <a:lnSpc>
                <a:spcPct val="95000"/>
              </a:lnSpc>
              <a:buNone/>
              <a:defRPr sz="3600" spc="0" baseline="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4" name="Footer Placeholder 4">
            <a:extLst>
              <a:ext uri="{FF2B5EF4-FFF2-40B4-BE49-F238E27FC236}">
                <a16:creationId xmlns:a16="http://schemas.microsoft.com/office/drawing/2014/main" id="{72037837-74DD-A0A5-DE50-855A2EF7A3E3}"/>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endParaRPr lang="en-GB"/>
          </a:p>
        </p:txBody>
      </p:sp>
      <p:sp>
        <p:nvSpPr>
          <p:cNvPr id="5" name="Slide Number Placeholder 5">
            <a:extLst>
              <a:ext uri="{FF2B5EF4-FFF2-40B4-BE49-F238E27FC236}">
                <a16:creationId xmlns:a16="http://schemas.microsoft.com/office/drawing/2014/main" id="{F3951B1D-FEA5-905F-8D0B-C62D051B3B05}"/>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C69EC8B8-86F5-73A6-9D4F-1F6C864DF5C7}"/>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8" name="Text Placeholder 9">
            <a:extLst>
              <a:ext uri="{FF2B5EF4-FFF2-40B4-BE49-F238E27FC236}">
                <a16:creationId xmlns:a16="http://schemas.microsoft.com/office/drawing/2014/main" id="{F4EDF616-BD90-7135-E822-65C1B7EAA4AA}"/>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2617354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 Image - Agenda">
    <p:spTree>
      <p:nvGrpSpPr>
        <p:cNvPr id="1" name=""/>
        <p:cNvGrpSpPr/>
        <p:nvPr/>
      </p:nvGrpSpPr>
      <p:grpSpPr>
        <a:xfrm>
          <a:off x="0" y="0"/>
          <a:ext cx="0" cy="0"/>
          <a:chOff x="0" y="0"/>
          <a:chExt cx="0" cy="0"/>
        </a:xfrm>
      </p:grpSpPr>
      <p:sp>
        <p:nvSpPr>
          <p:cNvPr id="18" name="Text Placeholder 38">
            <a:extLst>
              <a:ext uri="{FF2B5EF4-FFF2-40B4-BE49-F238E27FC236}">
                <a16:creationId xmlns:a16="http://schemas.microsoft.com/office/drawing/2014/main" id="{F7A19D80-B581-99D7-F155-640B8E61F577}"/>
              </a:ext>
              <a:ext uri="{C183D7F6-B498-43B3-948B-1728B52AA6E4}">
                <adec:decorative xmlns:adec="http://schemas.microsoft.com/office/drawing/2017/decorative" val="1"/>
              </a:ext>
            </a:extLst>
          </p:cNvPr>
          <p:cNvSpPr>
            <a:spLocks noGrp="1"/>
          </p:cNvSpPr>
          <p:nvPr>
            <p:ph type="body" sz="quarter" idx="22" hasCustomPrompt="1"/>
          </p:nvPr>
        </p:nvSpPr>
        <p:spPr>
          <a:xfrm>
            <a:off x="0" y="6129338"/>
            <a:ext cx="2279650" cy="728662"/>
          </a:xfrm>
          <a:prstGeom prst="roundRect">
            <a:avLst>
              <a:gd name="adj" fmla="val 0"/>
            </a:avLst>
          </a:prstGeom>
          <a:solidFill>
            <a:schemeClr val="bg1"/>
          </a:solidFill>
        </p:spPr>
        <p:txBody>
          <a:bodyPr/>
          <a:lstStyle>
            <a:lvl1pPr marL="0" indent="0">
              <a:buNone/>
              <a:defRPr/>
            </a:lvl1pPr>
          </a:lstStyle>
          <a:p>
            <a:pPr lvl="0"/>
            <a:r>
              <a:rPr lang="en-US"/>
              <a:t> </a:t>
            </a:r>
            <a:endParaRPr lang="en-GB"/>
          </a:p>
        </p:txBody>
      </p:sp>
      <p:sp>
        <p:nvSpPr>
          <p:cNvPr id="12" name="Picture Placeholder 11">
            <a:extLst>
              <a:ext uri="{FF2B5EF4-FFF2-40B4-BE49-F238E27FC236}">
                <a16:creationId xmlns:a16="http://schemas.microsoft.com/office/drawing/2014/main" id="{7B52A337-DE8F-7466-38B9-8A29EFB0FAC3}"/>
              </a:ext>
              <a:ext uri="{C183D7F6-B498-43B3-948B-1728B52AA6E4}">
                <adec:decorative xmlns:adec="http://schemas.microsoft.com/office/drawing/2017/decorative" val="1"/>
              </a:ext>
            </a:extLst>
          </p:cNvPr>
          <p:cNvSpPr>
            <a:spLocks noGrp="1"/>
          </p:cNvSpPr>
          <p:nvPr>
            <p:ph type="pic" sz="quarter" idx="20" hasCustomPrompt="1"/>
          </p:nvPr>
        </p:nvSpPr>
        <p:spPr>
          <a:xfrm>
            <a:off x="0" y="0"/>
            <a:ext cx="4151312" cy="6858000"/>
          </a:xfrm>
          <a:custGeom>
            <a:avLst/>
            <a:gdLst>
              <a:gd name="connsiteX0" fmla="*/ 1579559 w 4151312"/>
              <a:gd name="connsiteY0" fmla="*/ 6496532 h 6858000"/>
              <a:gd name="connsiteX1" fmla="*/ 1579559 w 4151312"/>
              <a:gd name="connsiteY1" fmla="*/ 6505105 h 6858000"/>
              <a:gd name="connsiteX2" fmla="*/ 1555747 w 4151312"/>
              <a:gd name="connsiteY2" fmla="*/ 6527013 h 6858000"/>
              <a:gd name="connsiteX3" fmla="*/ 1538602 w 4151312"/>
              <a:gd name="connsiteY3" fmla="*/ 6512725 h 6858000"/>
              <a:gd name="connsiteX4" fmla="*/ 1555747 w 4151312"/>
              <a:gd name="connsiteY4" fmla="*/ 6499390 h 6858000"/>
              <a:gd name="connsiteX5" fmla="*/ 1569082 w 4151312"/>
              <a:gd name="connsiteY5" fmla="*/ 6499390 h 6858000"/>
              <a:gd name="connsiteX6" fmla="*/ 1579559 w 4151312"/>
              <a:gd name="connsiteY6" fmla="*/ 6496532 h 6858000"/>
              <a:gd name="connsiteX7" fmla="*/ 1162365 w 4151312"/>
              <a:gd name="connsiteY7" fmla="*/ 6496532 h 6858000"/>
              <a:gd name="connsiteX8" fmla="*/ 1162365 w 4151312"/>
              <a:gd name="connsiteY8" fmla="*/ 6505105 h 6858000"/>
              <a:gd name="connsiteX9" fmla="*/ 1138553 w 4151312"/>
              <a:gd name="connsiteY9" fmla="*/ 6527013 h 6858000"/>
              <a:gd name="connsiteX10" fmla="*/ 1121408 w 4151312"/>
              <a:gd name="connsiteY10" fmla="*/ 6512725 h 6858000"/>
              <a:gd name="connsiteX11" fmla="*/ 1138553 w 4151312"/>
              <a:gd name="connsiteY11" fmla="*/ 6499390 h 6858000"/>
              <a:gd name="connsiteX12" fmla="*/ 1151888 w 4151312"/>
              <a:gd name="connsiteY12" fmla="*/ 6499390 h 6858000"/>
              <a:gd name="connsiteX13" fmla="*/ 1162365 w 4151312"/>
              <a:gd name="connsiteY13" fmla="*/ 6496532 h 6858000"/>
              <a:gd name="connsiteX14" fmla="*/ 736599 w 4151312"/>
              <a:gd name="connsiteY14" fmla="*/ 6455574 h 6858000"/>
              <a:gd name="connsiteX15" fmla="*/ 619442 w 4151312"/>
              <a:gd name="connsiteY15" fmla="*/ 6523203 h 6858000"/>
              <a:gd name="connsiteX16" fmla="*/ 632777 w 4151312"/>
              <a:gd name="connsiteY16" fmla="*/ 6552731 h 6858000"/>
              <a:gd name="connsiteX17" fmla="*/ 646112 w 4151312"/>
              <a:gd name="connsiteY17" fmla="*/ 6571781 h 6858000"/>
              <a:gd name="connsiteX18" fmla="*/ 765174 w 4151312"/>
              <a:gd name="connsiteY18" fmla="*/ 6503200 h 6858000"/>
              <a:gd name="connsiteX19" fmla="*/ 736599 w 4151312"/>
              <a:gd name="connsiteY19" fmla="*/ 6455574 h 6858000"/>
              <a:gd name="connsiteX20" fmla="*/ 1781490 w 4151312"/>
              <a:gd name="connsiteY20" fmla="*/ 6452716 h 6858000"/>
              <a:gd name="connsiteX21" fmla="*/ 1808160 w 4151312"/>
              <a:gd name="connsiteY21" fmla="*/ 6474624 h 6858000"/>
              <a:gd name="connsiteX22" fmla="*/ 1753867 w 4151312"/>
              <a:gd name="connsiteY22" fmla="*/ 6474624 h 6858000"/>
              <a:gd name="connsiteX23" fmla="*/ 1781490 w 4151312"/>
              <a:gd name="connsiteY23" fmla="*/ 6452716 h 6858000"/>
              <a:gd name="connsiteX24" fmla="*/ 1309050 w 4151312"/>
              <a:gd name="connsiteY24" fmla="*/ 6426999 h 6858000"/>
              <a:gd name="connsiteX25" fmla="*/ 1309050 w 4151312"/>
              <a:gd name="connsiteY25" fmla="*/ 6456526 h 6858000"/>
              <a:gd name="connsiteX26" fmla="*/ 1326195 w 4151312"/>
              <a:gd name="connsiteY26" fmla="*/ 6456526 h 6858000"/>
              <a:gd name="connsiteX27" fmla="*/ 1326195 w 4151312"/>
              <a:gd name="connsiteY27" fmla="*/ 6548920 h 6858000"/>
              <a:gd name="connsiteX28" fmla="*/ 1360485 w 4151312"/>
              <a:gd name="connsiteY28" fmla="*/ 6548920 h 6858000"/>
              <a:gd name="connsiteX29" fmla="*/ 1360485 w 4151312"/>
              <a:gd name="connsiteY29" fmla="*/ 6426999 h 6858000"/>
              <a:gd name="connsiteX30" fmla="*/ 1372868 w 4151312"/>
              <a:gd name="connsiteY30" fmla="*/ 6426998 h 6858000"/>
              <a:gd name="connsiteX31" fmla="*/ 1414778 w 4151312"/>
              <a:gd name="connsiteY31" fmla="*/ 6548920 h 6858000"/>
              <a:gd name="connsiteX32" fmla="*/ 1457640 w 4151312"/>
              <a:gd name="connsiteY32" fmla="*/ 6548920 h 6858000"/>
              <a:gd name="connsiteX33" fmla="*/ 1501455 w 4151312"/>
              <a:gd name="connsiteY33" fmla="*/ 6426998 h 6858000"/>
              <a:gd name="connsiteX34" fmla="*/ 1465260 w 4151312"/>
              <a:gd name="connsiteY34" fmla="*/ 6426998 h 6858000"/>
              <a:gd name="connsiteX35" fmla="*/ 1437638 w 4151312"/>
              <a:gd name="connsiteY35" fmla="*/ 6511772 h 6858000"/>
              <a:gd name="connsiteX36" fmla="*/ 1410015 w 4151312"/>
              <a:gd name="connsiteY36" fmla="*/ 6426998 h 6858000"/>
              <a:gd name="connsiteX37" fmla="*/ 1781490 w 4151312"/>
              <a:gd name="connsiteY37" fmla="*/ 6425093 h 6858000"/>
              <a:gd name="connsiteX38" fmla="*/ 1718625 w 4151312"/>
              <a:gd name="connsiteY38" fmla="*/ 6488912 h 6858000"/>
              <a:gd name="connsiteX39" fmla="*/ 1782442 w 4151312"/>
              <a:gd name="connsiteY39" fmla="*/ 6552730 h 6858000"/>
              <a:gd name="connsiteX40" fmla="*/ 1843402 w 4151312"/>
              <a:gd name="connsiteY40" fmla="*/ 6514629 h 6858000"/>
              <a:gd name="connsiteX41" fmla="*/ 1807207 w 4151312"/>
              <a:gd name="connsiteY41" fmla="*/ 6510819 h 6858000"/>
              <a:gd name="connsiteX42" fmla="*/ 1782442 w 4151312"/>
              <a:gd name="connsiteY42" fmla="*/ 6523202 h 6858000"/>
              <a:gd name="connsiteX43" fmla="*/ 1754820 w 4151312"/>
              <a:gd name="connsiteY43" fmla="*/ 6498437 h 6858000"/>
              <a:gd name="connsiteX44" fmla="*/ 1845307 w 4151312"/>
              <a:gd name="connsiteY44" fmla="*/ 6498437 h 6858000"/>
              <a:gd name="connsiteX45" fmla="*/ 1845307 w 4151312"/>
              <a:gd name="connsiteY45" fmla="*/ 6497484 h 6858000"/>
              <a:gd name="connsiteX46" fmla="*/ 1781490 w 4151312"/>
              <a:gd name="connsiteY46" fmla="*/ 6425093 h 6858000"/>
              <a:gd name="connsiteX47" fmla="*/ 1282380 w 4151312"/>
              <a:gd name="connsiteY47" fmla="*/ 6425093 h 6858000"/>
              <a:gd name="connsiteX48" fmla="*/ 1250947 w 4151312"/>
              <a:gd name="connsiteY48" fmla="*/ 6446048 h 6858000"/>
              <a:gd name="connsiteX49" fmla="*/ 1250947 w 4151312"/>
              <a:gd name="connsiteY49" fmla="*/ 6426998 h 6858000"/>
              <a:gd name="connsiteX50" fmla="*/ 1217610 w 4151312"/>
              <a:gd name="connsiteY50" fmla="*/ 6426998 h 6858000"/>
              <a:gd name="connsiteX51" fmla="*/ 1217610 w 4151312"/>
              <a:gd name="connsiteY51" fmla="*/ 6548920 h 6858000"/>
              <a:gd name="connsiteX52" fmla="*/ 1251900 w 4151312"/>
              <a:gd name="connsiteY52" fmla="*/ 6548920 h 6858000"/>
              <a:gd name="connsiteX53" fmla="*/ 1251900 w 4151312"/>
              <a:gd name="connsiteY53" fmla="*/ 6490817 h 6858000"/>
              <a:gd name="connsiteX54" fmla="*/ 1277617 w 4151312"/>
              <a:gd name="connsiteY54" fmla="*/ 6461289 h 6858000"/>
              <a:gd name="connsiteX55" fmla="*/ 1291905 w 4151312"/>
              <a:gd name="connsiteY55" fmla="*/ 6461289 h 6858000"/>
              <a:gd name="connsiteX56" fmla="*/ 1291905 w 4151312"/>
              <a:gd name="connsiteY56" fmla="*/ 6426046 h 6858000"/>
              <a:gd name="connsiteX57" fmla="*/ 1282380 w 4151312"/>
              <a:gd name="connsiteY57" fmla="*/ 6425093 h 6858000"/>
              <a:gd name="connsiteX58" fmla="*/ 1562414 w 4151312"/>
              <a:gd name="connsiteY58" fmla="*/ 6424141 h 6858000"/>
              <a:gd name="connsiteX59" fmla="*/ 1510027 w 4151312"/>
              <a:gd name="connsiteY59" fmla="*/ 6439381 h 6858000"/>
              <a:gd name="connsiteX60" fmla="*/ 1523362 w 4151312"/>
              <a:gd name="connsiteY60" fmla="*/ 6465099 h 6858000"/>
              <a:gd name="connsiteX61" fmla="*/ 1559557 w 4151312"/>
              <a:gd name="connsiteY61" fmla="*/ 6453669 h 6858000"/>
              <a:gd name="connsiteX62" fmla="*/ 1579559 w 4151312"/>
              <a:gd name="connsiteY62" fmla="*/ 6467957 h 6858000"/>
              <a:gd name="connsiteX63" fmla="*/ 1580512 w 4151312"/>
              <a:gd name="connsiteY63" fmla="*/ 6468909 h 6858000"/>
              <a:gd name="connsiteX64" fmla="*/ 1571939 w 4151312"/>
              <a:gd name="connsiteY64" fmla="*/ 6476529 h 6858000"/>
              <a:gd name="connsiteX65" fmla="*/ 1548127 w 4151312"/>
              <a:gd name="connsiteY65" fmla="*/ 6476529 h 6858000"/>
              <a:gd name="connsiteX66" fmla="*/ 1504312 w 4151312"/>
              <a:gd name="connsiteY66" fmla="*/ 6513677 h 6858000"/>
              <a:gd name="connsiteX67" fmla="*/ 1547174 w 4151312"/>
              <a:gd name="connsiteY67" fmla="*/ 6551778 h 6858000"/>
              <a:gd name="connsiteX68" fmla="*/ 1581464 w 4151312"/>
              <a:gd name="connsiteY68" fmla="*/ 6537490 h 6858000"/>
              <a:gd name="connsiteX69" fmla="*/ 1581464 w 4151312"/>
              <a:gd name="connsiteY69" fmla="*/ 6548920 h 6858000"/>
              <a:gd name="connsiteX70" fmla="*/ 1615754 w 4151312"/>
              <a:gd name="connsiteY70" fmla="*/ 6548920 h 6858000"/>
              <a:gd name="connsiteX71" fmla="*/ 1615754 w 4151312"/>
              <a:gd name="connsiteY71" fmla="*/ 6468909 h 6858000"/>
              <a:gd name="connsiteX72" fmla="*/ 1562414 w 4151312"/>
              <a:gd name="connsiteY72" fmla="*/ 6424141 h 6858000"/>
              <a:gd name="connsiteX73" fmla="*/ 1145220 w 4151312"/>
              <a:gd name="connsiteY73" fmla="*/ 6424141 h 6858000"/>
              <a:gd name="connsiteX74" fmla="*/ 1092833 w 4151312"/>
              <a:gd name="connsiteY74" fmla="*/ 6439381 h 6858000"/>
              <a:gd name="connsiteX75" fmla="*/ 1106168 w 4151312"/>
              <a:gd name="connsiteY75" fmla="*/ 6465099 h 6858000"/>
              <a:gd name="connsiteX76" fmla="*/ 1142363 w 4151312"/>
              <a:gd name="connsiteY76" fmla="*/ 6453669 h 6858000"/>
              <a:gd name="connsiteX77" fmla="*/ 1162365 w 4151312"/>
              <a:gd name="connsiteY77" fmla="*/ 6467957 h 6858000"/>
              <a:gd name="connsiteX78" fmla="*/ 1163318 w 4151312"/>
              <a:gd name="connsiteY78" fmla="*/ 6468909 h 6858000"/>
              <a:gd name="connsiteX79" fmla="*/ 1154745 w 4151312"/>
              <a:gd name="connsiteY79" fmla="*/ 6476529 h 6858000"/>
              <a:gd name="connsiteX80" fmla="*/ 1130933 w 4151312"/>
              <a:gd name="connsiteY80" fmla="*/ 6476529 h 6858000"/>
              <a:gd name="connsiteX81" fmla="*/ 1087118 w 4151312"/>
              <a:gd name="connsiteY81" fmla="*/ 6513677 h 6858000"/>
              <a:gd name="connsiteX82" fmla="*/ 1129980 w 4151312"/>
              <a:gd name="connsiteY82" fmla="*/ 6551778 h 6858000"/>
              <a:gd name="connsiteX83" fmla="*/ 1164270 w 4151312"/>
              <a:gd name="connsiteY83" fmla="*/ 6537490 h 6858000"/>
              <a:gd name="connsiteX84" fmla="*/ 1164270 w 4151312"/>
              <a:gd name="connsiteY84" fmla="*/ 6548920 h 6858000"/>
              <a:gd name="connsiteX85" fmla="*/ 1198560 w 4151312"/>
              <a:gd name="connsiteY85" fmla="*/ 6548920 h 6858000"/>
              <a:gd name="connsiteX86" fmla="*/ 1198560 w 4151312"/>
              <a:gd name="connsiteY86" fmla="*/ 6468909 h 6858000"/>
              <a:gd name="connsiteX87" fmla="*/ 1145220 w 4151312"/>
              <a:gd name="connsiteY87" fmla="*/ 6424141 h 6858000"/>
              <a:gd name="connsiteX88" fmla="*/ 587056 w 4151312"/>
              <a:gd name="connsiteY88" fmla="*/ 6386040 h 6858000"/>
              <a:gd name="connsiteX89" fmla="*/ 564196 w 4151312"/>
              <a:gd name="connsiteY89" fmla="*/ 6386993 h 6858000"/>
              <a:gd name="connsiteX90" fmla="*/ 564196 w 4151312"/>
              <a:gd name="connsiteY90" fmla="*/ 6524155 h 6858000"/>
              <a:gd name="connsiteX91" fmla="*/ 587056 w 4151312"/>
              <a:gd name="connsiteY91" fmla="*/ 6526060 h 6858000"/>
              <a:gd name="connsiteX92" fmla="*/ 619441 w 4151312"/>
              <a:gd name="connsiteY92" fmla="*/ 6523202 h 6858000"/>
              <a:gd name="connsiteX93" fmla="*/ 613726 w 4151312"/>
              <a:gd name="connsiteY93" fmla="*/ 6406043 h 6858000"/>
              <a:gd name="connsiteX94" fmla="*/ 619441 w 4151312"/>
              <a:gd name="connsiteY94" fmla="*/ 6388898 h 6858000"/>
              <a:gd name="connsiteX95" fmla="*/ 587056 w 4151312"/>
              <a:gd name="connsiteY95" fmla="*/ 6386040 h 6858000"/>
              <a:gd name="connsiteX96" fmla="*/ 1647187 w 4151312"/>
              <a:gd name="connsiteY96" fmla="*/ 6381278 h 6858000"/>
              <a:gd name="connsiteX97" fmla="*/ 1647187 w 4151312"/>
              <a:gd name="connsiteY97" fmla="*/ 6427951 h 6858000"/>
              <a:gd name="connsiteX98" fmla="*/ 1628137 w 4151312"/>
              <a:gd name="connsiteY98" fmla="*/ 6427951 h 6858000"/>
              <a:gd name="connsiteX99" fmla="*/ 1628137 w 4151312"/>
              <a:gd name="connsiteY99" fmla="*/ 6457479 h 6858000"/>
              <a:gd name="connsiteX100" fmla="*/ 1647187 w 4151312"/>
              <a:gd name="connsiteY100" fmla="*/ 6457479 h 6858000"/>
              <a:gd name="connsiteX101" fmla="*/ 1647187 w 4151312"/>
              <a:gd name="connsiteY101" fmla="*/ 6524155 h 6858000"/>
              <a:gd name="connsiteX102" fmla="*/ 1682429 w 4151312"/>
              <a:gd name="connsiteY102" fmla="*/ 6551778 h 6858000"/>
              <a:gd name="connsiteX103" fmla="*/ 1709099 w 4151312"/>
              <a:gd name="connsiteY103" fmla="*/ 6549873 h 6858000"/>
              <a:gd name="connsiteX104" fmla="*/ 1709099 w 4151312"/>
              <a:gd name="connsiteY104" fmla="*/ 6520345 h 6858000"/>
              <a:gd name="connsiteX105" fmla="*/ 1692907 w 4151312"/>
              <a:gd name="connsiteY105" fmla="*/ 6520345 h 6858000"/>
              <a:gd name="connsiteX106" fmla="*/ 1681477 w 4151312"/>
              <a:gd name="connsiteY106" fmla="*/ 6511772 h 6858000"/>
              <a:gd name="connsiteX107" fmla="*/ 1681477 w 4151312"/>
              <a:gd name="connsiteY107" fmla="*/ 6456526 h 6858000"/>
              <a:gd name="connsiteX108" fmla="*/ 1708147 w 4151312"/>
              <a:gd name="connsiteY108" fmla="*/ 6456526 h 6858000"/>
              <a:gd name="connsiteX109" fmla="*/ 1708147 w 4151312"/>
              <a:gd name="connsiteY109" fmla="*/ 6426998 h 6858000"/>
              <a:gd name="connsiteX110" fmla="*/ 1681477 w 4151312"/>
              <a:gd name="connsiteY110" fmla="*/ 6426998 h 6858000"/>
              <a:gd name="connsiteX111" fmla="*/ 1681477 w 4151312"/>
              <a:gd name="connsiteY111" fmla="*/ 6381278 h 6858000"/>
              <a:gd name="connsiteX112" fmla="*/ 1341435 w 4151312"/>
              <a:gd name="connsiteY112" fmla="*/ 6363180 h 6858000"/>
              <a:gd name="connsiteX113" fmla="*/ 1319527 w 4151312"/>
              <a:gd name="connsiteY113" fmla="*/ 6385088 h 6858000"/>
              <a:gd name="connsiteX114" fmla="*/ 1341435 w 4151312"/>
              <a:gd name="connsiteY114" fmla="*/ 6406996 h 6858000"/>
              <a:gd name="connsiteX115" fmla="*/ 1363342 w 4151312"/>
              <a:gd name="connsiteY115" fmla="*/ 6385088 h 6858000"/>
              <a:gd name="connsiteX116" fmla="*/ 1341435 w 4151312"/>
              <a:gd name="connsiteY116" fmla="*/ 6363180 h 6858000"/>
              <a:gd name="connsiteX117" fmla="*/ 1032826 w 4151312"/>
              <a:gd name="connsiteY117" fmla="*/ 6363180 h 6858000"/>
              <a:gd name="connsiteX118" fmla="*/ 1032826 w 4151312"/>
              <a:gd name="connsiteY118" fmla="*/ 6548920 h 6858000"/>
              <a:gd name="connsiteX119" fmla="*/ 1067116 w 4151312"/>
              <a:gd name="connsiteY119" fmla="*/ 6548920 h 6858000"/>
              <a:gd name="connsiteX120" fmla="*/ 1067116 w 4151312"/>
              <a:gd name="connsiteY120" fmla="*/ 6363180 h 6858000"/>
              <a:gd name="connsiteX121" fmla="*/ 922336 w 4151312"/>
              <a:gd name="connsiteY121" fmla="*/ 6359370 h 6858000"/>
              <a:gd name="connsiteX122" fmla="*/ 825181 w 4151312"/>
              <a:gd name="connsiteY122" fmla="*/ 6455574 h 6858000"/>
              <a:gd name="connsiteX123" fmla="*/ 922336 w 4151312"/>
              <a:gd name="connsiteY123" fmla="*/ 6551778 h 6858000"/>
              <a:gd name="connsiteX124" fmla="*/ 1013776 w 4151312"/>
              <a:gd name="connsiteY124" fmla="*/ 6482244 h 6858000"/>
              <a:gd name="connsiteX125" fmla="*/ 973771 w 4151312"/>
              <a:gd name="connsiteY125" fmla="*/ 6482244 h 6858000"/>
              <a:gd name="connsiteX126" fmla="*/ 923288 w 4151312"/>
              <a:gd name="connsiteY126" fmla="*/ 6517488 h 6858000"/>
              <a:gd name="connsiteX127" fmla="*/ 865186 w 4151312"/>
              <a:gd name="connsiteY127" fmla="*/ 6455574 h 6858000"/>
              <a:gd name="connsiteX128" fmla="*/ 923288 w 4151312"/>
              <a:gd name="connsiteY128" fmla="*/ 6393661 h 6858000"/>
              <a:gd name="connsiteX129" fmla="*/ 972818 w 4151312"/>
              <a:gd name="connsiteY129" fmla="*/ 6428904 h 6858000"/>
              <a:gd name="connsiteX130" fmla="*/ 1013776 w 4151312"/>
              <a:gd name="connsiteY130" fmla="*/ 6428904 h 6858000"/>
              <a:gd name="connsiteX131" fmla="*/ 922336 w 4151312"/>
              <a:gd name="connsiteY131" fmla="*/ 6359370 h 6858000"/>
              <a:gd name="connsiteX132" fmla="*/ 646112 w 4151312"/>
              <a:gd name="connsiteY132" fmla="*/ 6339367 h 6858000"/>
              <a:gd name="connsiteX133" fmla="*/ 619442 w 4151312"/>
              <a:gd name="connsiteY133" fmla="*/ 6387945 h 6858000"/>
              <a:gd name="connsiteX134" fmla="*/ 735647 w 4151312"/>
              <a:gd name="connsiteY134" fmla="*/ 6455574 h 6858000"/>
              <a:gd name="connsiteX135" fmla="*/ 764222 w 4151312"/>
              <a:gd name="connsiteY135" fmla="*/ 6407948 h 6858000"/>
              <a:gd name="connsiteX136" fmla="*/ 646112 w 4151312"/>
              <a:gd name="connsiteY136" fmla="*/ 6339367 h 6858000"/>
              <a:gd name="connsiteX137" fmla="*/ 0 w 4151312"/>
              <a:gd name="connsiteY137" fmla="*/ 0 h 6858000"/>
              <a:gd name="connsiteX138" fmla="*/ 4151312 w 4151312"/>
              <a:gd name="connsiteY138" fmla="*/ 0 h 6858000"/>
              <a:gd name="connsiteX139" fmla="*/ 4151312 w 4151312"/>
              <a:gd name="connsiteY139" fmla="*/ 6858000 h 6858000"/>
              <a:gd name="connsiteX140" fmla="*/ 0 w 4151312"/>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151312"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4151312" y="0"/>
                </a:lnTo>
                <a:lnTo>
                  <a:pt x="4151312"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3" name="Text Placeholder 12">
            <a:extLst>
              <a:ext uri="{FF2B5EF4-FFF2-40B4-BE49-F238E27FC236}">
                <a16:creationId xmlns:a16="http://schemas.microsoft.com/office/drawing/2014/main" id="{52A5910F-1B7D-5878-9532-2B9886165333}"/>
              </a:ext>
            </a:extLst>
          </p:cNvPr>
          <p:cNvSpPr>
            <a:spLocks noGrp="1"/>
          </p:cNvSpPr>
          <p:nvPr>
            <p:ph type="body" sz="quarter" idx="21" hasCustomPrompt="1"/>
          </p:nvPr>
        </p:nvSpPr>
        <p:spPr>
          <a:xfrm>
            <a:off x="550864" y="918464"/>
            <a:ext cx="2808286" cy="539751"/>
          </a:xfrm>
        </p:spPr>
        <p:txBody>
          <a:bodyPr tIns="0" anchor="t" anchorCtr="0"/>
          <a:lstStyle>
            <a:lvl1pPr marL="0" indent="0" algn="l">
              <a:lnSpc>
                <a:spcPct val="9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Enter date, agenda </a:t>
            </a:r>
            <a:r>
              <a:rPr lang="en-US" err="1"/>
              <a:t>etc</a:t>
            </a:r>
            <a:endParaRPr lang="en-US"/>
          </a:p>
        </p:txBody>
      </p:sp>
      <p:sp>
        <p:nvSpPr>
          <p:cNvPr id="4" name="Footer Placeholder 4">
            <a:extLst>
              <a:ext uri="{FF2B5EF4-FFF2-40B4-BE49-F238E27FC236}">
                <a16:creationId xmlns:a16="http://schemas.microsoft.com/office/drawing/2014/main" id="{876B39FC-0CE8-1578-577C-326E4B7D57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endParaRPr lang="en-GB"/>
          </a:p>
        </p:txBody>
      </p:sp>
      <p:sp>
        <p:nvSpPr>
          <p:cNvPr id="5" name="Slide Number Placeholder 5">
            <a:extLst>
              <a:ext uri="{FF2B5EF4-FFF2-40B4-BE49-F238E27FC236}">
                <a16:creationId xmlns:a16="http://schemas.microsoft.com/office/drawing/2014/main" id="{5A287C11-531C-3EE9-9D20-13A0B7B5060C}"/>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BFBBDB29-01AE-D99E-9B39-4E519F6523DB}"/>
              </a:ext>
            </a:extLst>
          </p:cNvPr>
          <p:cNvSpPr>
            <a:spLocks noGrp="1"/>
          </p:cNvSpPr>
          <p:nvPr>
            <p:ph type="body" sz="quarter" idx="32" hasCustomPrompt="1"/>
          </p:nvPr>
        </p:nvSpPr>
        <p:spPr>
          <a:xfrm>
            <a:off x="8975725"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
        <p:nvSpPr>
          <p:cNvPr id="8" name="Text Placeholder 9">
            <a:extLst>
              <a:ext uri="{FF2B5EF4-FFF2-40B4-BE49-F238E27FC236}">
                <a16:creationId xmlns:a16="http://schemas.microsoft.com/office/drawing/2014/main" id="{15B97A4D-8A53-0DE1-B400-B335A6F17EBC}"/>
              </a:ext>
            </a:extLst>
          </p:cNvPr>
          <p:cNvSpPr>
            <a:spLocks noGrp="1"/>
          </p:cNvSpPr>
          <p:nvPr>
            <p:ph type="body" sz="quarter" idx="33" hasCustomPrompt="1"/>
          </p:nvPr>
        </p:nvSpPr>
        <p:spPr>
          <a:xfrm>
            <a:off x="5232400" y="908938"/>
            <a:ext cx="2663825" cy="5104403"/>
          </a:xfrm>
          <a:prstGeom prst="rect">
            <a:avLst/>
          </a:prstGeom>
        </p:spPr>
        <p:txBody>
          <a:bodyPr lIns="0" tIns="0" rIns="0" bIns="0">
            <a:noAutofit/>
          </a:bodyPr>
          <a:lstStyle>
            <a:lvl1pPr marL="0" indent="0">
              <a:lnSpc>
                <a:spcPct val="100000"/>
              </a:lnSpc>
              <a:spcBef>
                <a:spcPts val="0"/>
              </a:spcBef>
              <a:buNone/>
              <a:defRPr sz="1600">
                <a:solidFill>
                  <a:schemeClr val="tx2"/>
                </a:solidFill>
                <a:latin typeface="+mn-lt"/>
              </a:defRPr>
            </a:lvl1pPr>
          </a:lstStyle>
          <a:p>
            <a:pPr lvl="0"/>
            <a:r>
              <a:rPr lang="en-US"/>
              <a:t>Enter your agenda here</a:t>
            </a:r>
            <a:endParaRPr lang="en-GB"/>
          </a:p>
        </p:txBody>
      </p:sp>
    </p:spTree>
    <p:extLst>
      <p:ext uri="{BB962C8B-B14F-4D97-AF65-F5344CB8AC3E}">
        <p14:creationId xmlns:p14="http://schemas.microsoft.com/office/powerpoint/2010/main" val="4281757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FF9049-5E28-324A-C127-89A520ECE3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xt Placeholder 9">
            <a:extLst>
              <a:ext uri="{FF2B5EF4-FFF2-40B4-BE49-F238E27FC236}">
                <a16:creationId xmlns:a16="http://schemas.microsoft.com/office/drawing/2014/main" id="{1DE8C1CF-1418-4F94-F19D-B6E50ECE0F0F}"/>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630069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attern - 2 or 3 lines">
    <p:spTree>
      <p:nvGrpSpPr>
        <p:cNvPr id="1" name=""/>
        <p:cNvGrpSpPr/>
        <p:nvPr/>
      </p:nvGrpSpPr>
      <p:grpSpPr>
        <a:xfrm>
          <a:off x="0" y="0"/>
          <a:ext cx="0" cy="0"/>
          <a:chOff x="0" y="0"/>
          <a:chExt cx="0" cy="0"/>
        </a:xfrm>
      </p:grpSpPr>
      <p:pic>
        <p:nvPicPr>
          <p:cNvPr id="3" name="Picture 2" descr="A black and grey geometric background.">
            <a:extLst>
              <a:ext uri="{FF2B5EF4-FFF2-40B4-BE49-F238E27FC236}">
                <a16:creationId xmlns:a16="http://schemas.microsoft.com/office/drawing/2014/main" id="{EF1BA179-50D1-3E6A-8EF6-CBB64A943C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98602"/>
            <a:ext cx="5473700"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2026 Clarivate. All rights reserved.</a:t>
            </a:r>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39B7E49A-0183-6CC5-F26A-7BFAECF92614}"/>
              </a:ext>
            </a:extLst>
          </p:cNvPr>
          <p:cNvSpPr>
            <a:spLocks noGrp="1"/>
          </p:cNvSpPr>
          <p:nvPr>
            <p:ph type="body" sz="quarter" idx="16" hasCustomPrompt="1"/>
          </p:nvPr>
        </p:nvSpPr>
        <p:spPr>
          <a:xfrm>
            <a:off x="3359151" y="2502214"/>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415306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nt Pattern - 1 lin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2BD9C-D948-D0D2-FB62-231BD39CDFEA}"/>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22" r="216"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7" name="Text Placeholder 9">
            <a:extLst>
              <a:ext uri="{FF2B5EF4-FFF2-40B4-BE49-F238E27FC236}">
                <a16:creationId xmlns:a16="http://schemas.microsoft.com/office/drawing/2014/main" id="{7540912D-D14E-55AC-C114-6C8756261DC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a:t>Section break one line</a:t>
            </a:r>
          </a:p>
        </p:txBody>
      </p:sp>
    </p:spTree>
    <p:extLst>
      <p:ext uri="{BB962C8B-B14F-4D97-AF65-F5344CB8AC3E}">
        <p14:creationId xmlns:p14="http://schemas.microsoft.com/office/powerpoint/2010/main" val="272298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line only - Partnership L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7EAEA2-444F-BA57-976C-857AE7A0B4B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txBody>
          <a:bodyPr wrap="square" tIns="108000" bIns="108000" rtlCol="0" anchor="ctr" anchorCtr="0">
            <a:noAutofit/>
          </a:bodyPr>
          <a:lstStyle/>
          <a:p>
            <a:pPr algn="ctr"/>
            <a:endParaRPr lang="en-US" sz="1500">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2825312"/>
            <a:ext cx="4944964"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2"/>
                </a:solidFill>
                <a:latin typeface="+mj-lt"/>
              </a:defRPr>
            </a:lvl1pPr>
          </a:lstStyle>
          <a:p>
            <a:pPr lvl="0"/>
            <a:r>
              <a:rPr lang="en-US"/>
              <a:t>Partnership one line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tx1"/>
                </a:solidFill>
                <a:latin typeface="+mn-lt"/>
              </a:defRPr>
            </a:lvl1pPr>
          </a:lstStyle>
          <a:p>
            <a:pPr lvl="0"/>
            <a:r>
              <a:rPr lang="en-US"/>
              <a:t>Presentation subtitle here</a:t>
            </a:r>
          </a:p>
        </p:txBody>
      </p:sp>
      <p:sp>
        <p:nvSpPr>
          <p:cNvPr id="8" name="Text Placeholder 9">
            <a:extLst>
              <a:ext uri="{FF2B5EF4-FFF2-40B4-BE49-F238E27FC236}">
                <a16:creationId xmlns:a16="http://schemas.microsoft.com/office/drawing/2014/main" id="{96B1A429-888C-2797-FF18-D1CE3F01E1F0}"/>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tx1"/>
                </a:solidFill>
                <a:latin typeface="+mn-lt"/>
              </a:defRPr>
            </a:lvl1pPr>
          </a:lstStyle>
          <a:p>
            <a:pPr lvl="0"/>
            <a:r>
              <a:rPr lang="en-US"/>
              <a:t>In partnership with</a:t>
            </a:r>
          </a:p>
        </p:txBody>
      </p:sp>
      <p:sp>
        <p:nvSpPr>
          <p:cNvPr id="9" name="Picture Placeholder 4">
            <a:extLst>
              <a:ext uri="{FF2B5EF4-FFF2-40B4-BE49-F238E27FC236}">
                <a16:creationId xmlns:a16="http://schemas.microsoft.com/office/drawing/2014/main" id="{DBDA2E78-25E6-052B-34AB-B186CE4FC19C}"/>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2"/>
                </a:solidFill>
              </a:defRPr>
            </a:lvl1pPr>
          </a:lstStyle>
          <a:p>
            <a:r>
              <a:rPr lang="en-US"/>
              <a:t>Drag picture file here to insert image</a:t>
            </a:r>
          </a:p>
        </p:txBody>
      </p:sp>
      <p:pic>
        <p:nvPicPr>
          <p:cNvPr id="2" name="Graphic 1">
            <a:extLst>
              <a:ext uri="{FF2B5EF4-FFF2-40B4-BE49-F238E27FC236}">
                <a16:creationId xmlns:a16="http://schemas.microsoft.com/office/drawing/2014/main" id="{0B22E148-3B65-FC8D-1466-118B64DEDD2D}"/>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8005" y="354488"/>
            <a:ext cx="1303200" cy="256209"/>
          </a:xfrm>
          <a:prstGeom prst="rect">
            <a:avLst/>
          </a:prstGeom>
        </p:spPr>
      </p:pic>
    </p:spTree>
    <p:extLst>
      <p:ext uri="{BB962C8B-B14F-4D97-AF65-F5344CB8AC3E}">
        <p14:creationId xmlns:p14="http://schemas.microsoft.com/office/powerpoint/2010/main" val="3322900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nt Pattern - 2 or 3 li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6C3D72-86EF-EAF3-AB07-1BA2FE92A24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2" t="548" r="442" b="105"/>
          <a:stretch/>
        </p:blipFill>
        <p:spPr>
          <a:xfrm>
            <a:off x="0" y="0"/>
            <a:ext cx="12190728"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a:t>Section break subtitle here</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9" name="Text Placeholder 9">
            <a:extLst>
              <a:ext uri="{FF2B5EF4-FFF2-40B4-BE49-F238E27FC236}">
                <a16:creationId xmlns:a16="http://schemas.microsoft.com/office/drawing/2014/main" id="{06499B77-47FF-6543-F9D9-811C797EDCF8}"/>
              </a:ext>
            </a:extLst>
          </p:cNvPr>
          <p:cNvSpPr>
            <a:spLocks noGrp="1"/>
          </p:cNvSpPr>
          <p:nvPr>
            <p:ph type="body" sz="quarter" idx="16" hasCustomPrompt="1"/>
          </p:nvPr>
        </p:nvSpPr>
        <p:spPr>
          <a:xfrm>
            <a:off x="3359151" y="2502214"/>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828844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dient - 1 lin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663A1B-0B66-473D-B242-E4DAA47FED76}"/>
              </a:ext>
            </a:extLst>
          </p:cNvPr>
          <p:cNvSpPr/>
          <p:nvPr userDrawn="1"/>
        </p:nvSpPr>
        <p:spPr>
          <a:xfrm>
            <a:off x="0" y="0"/>
            <a:ext cx="12191999" cy="6858000"/>
          </a:xfrm>
          <a:prstGeom prst="rect">
            <a:avLst/>
          </a:prstGeom>
          <a:gradFill>
            <a:gsLst>
              <a:gs pos="85000">
                <a:srgbClr val="3595F0"/>
              </a:gs>
              <a:gs pos="15000">
                <a:schemeClr val="accent2"/>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2026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5" name="Text Placeholder 9">
            <a:extLst>
              <a:ext uri="{FF2B5EF4-FFF2-40B4-BE49-F238E27FC236}">
                <a16:creationId xmlns:a16="http://schemas.microsoft.com/office/drawing/2014/main" id="{29DEE37C-6711-2F36-53B5-C483E4D1C80A}"/>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bg1"/>
                </a:solidFill>
                <a:latin typeface="+mj-lt"/>
              </a:defRPr>
            </a:lvl1pPr>
          </a:lstStyle>
          <a:p>
            <a:pPr lvl="0"/>
            <a:r>
              <a:rPr lang="en-US"/>
              <a:t>Section break one line</a:t>
            </a:r>
          </a:p>
        </p:txBody>
      </p:sp>
    </p:spTree>
    <p:extLst>
      <p:ext uri="{BB962C8B-B14F-4D97-AF65-F5344CB8AC3E}">
        <p14:creationId xmlns:p14="http://schemas.microsoft.com/office/powerpoint/2010/main" val="876585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dient - 2 or 3 lin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21B433-2544-B914-40FB-0C9AADE292FE}"/>
              </a:ext>
            </a:extLst>
          </p:cNvPr>
          <p:cNvSpPr/>
          <p:nvPr userDrawn="1"/>
        </p:nvSpPr>
        <p:spPr>
          <a:xfrm>
            <a:off x="0" y="0"/>
            <a:ext cx="12191999" cy="6858000"/>
          </a:xfrm>
          <a:prstGeom prst="rect">
            <a:avLst/>
          </a:prstGeom>
          <a:gradFill>
            <a:gsLst>
              <a:gs pos="85000">
                <a:srgbClr val="3595F0"/>
              </a:gs>
              <a:gs pos="15000">
                <a:schemeClr val="accent2"/>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bg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4" name="Footer Placeholder 4">
            <a:extLst>
              <a:ext uri="{FF2B5EF4-FFF2-40B4-BE49-F238E27FC236}">
                <a16:creationId xmlns:a16="http://schemas.microsoft.com/office/drawing/2014/main" id="{528EEDAC-CF47-CCE9-DD7E-C104D4EDED0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2026 Clarivate. All rights reserved.</a:t>
            </a:r>
          </a:p>
        </p:txBody>
      </p:sp>
      <p:sp>
        <p:nvSpPr>
          <p:cNvPr id="5" name="Slide Number Placeholder 5">
            <a:extLst>
              <a:ext uri="{FF2B5EF4-FFF2-40B4-BE49-F238E27FC236}">
                <a16:creationId xmlns:a16="http://schemas.microsoft.com/office/drawing/2014/main" id="{9D199546-2CFB-DE8B-5677-A6A62454CAD9}"/>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3" name="Text Placeholder 9">
            <a:extLst>
              <a:ext uri="{FF2B5EF4-FFF2-40B4-BE49-F238E27FC236}">
                <a16:creationId xmlns:a16="http://schemas.microsoft.com/office/drawing/2014/main" id="{91E08A87-9C47-BC27-C3BF-C59DDB9BE4EA}"/>
              </a:ext>
            </a:extLst>
          </p:cNvPr>
          <p:cNvSpPr>
            <a:spLocks noGrp="1"/>
          </p:cNvSpPr>
          <p:nvPr>
            <p:ph type="body" sz="quarter" idx="16" hasCustomPrompt="1"/>
          </p:nvPr>
        </p:nvSpPr>
        <p:spPr>
          <a:xfrm>
            <a:off x="3359151" y="2502214"/>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bg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3226621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a:t>Section break subtitle here</a:t>
            </a:r>
          </a:p>
        </p:txBody>
      </p:sp>
      <p:sp>
        <p:nvSpPr>
          <p:cNvPr id="2" name="Footer Placeholder 4">
            <a:extLst>
              <a:ext uri="{FF2B5EF4-FFF2-40B4-BE49-F238E27FC236}">
                <a16:creationId xmlns:a16="http://schemas.microsoft.com/office/drawing/2014/main" id="{EDEB0543-CDE2-8043-BC4F-6A8829C66F19}"/>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5" name="Slide Number Placeholder 5">
            <a:extLst>
              <a:ext uri="{FF2B5EF4-FFF2-40B4-BE49-F238E27FC236}">
                <a16:creationId xmlns:a16="http://schemas.microsoft.com/office/drawing/2014/main" id="{14F06CD3-B652-D597-8470-E9794F5D72FD}"/>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 name="Text Placeholder 9">
            <a:extLst>
              <a:ext uri="{FF2B5EF4-FFF2-40B4-BE49-F238E27FC236}">
                <a16:creationId xmlns:a16="http://schemas.microsoft.com/office/drawing/2014/main" id="{746F4974-7C86-E6D5-6712-2A7B3FA31041}"/>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tx2"/>
                </a:solidFill>
                <a:latin typeface="+mj-lt"/>
              </a:defRPr>
            </a:lvl1pPr>
          </a:lstStyle>
          <a:p>
            <a:pPr lvl="0"/>
            <a:r>
              <a:rPr lang="en-US"/>
              <a:t>Section break one line</a:t>
            </a:r>
          </a:p>
        </p:txBody>
      </p:sp>
    </p:spTree>
    <p:extLst>
      <p:ext uri="{BB962C8B-B14F-4D97-AF65-F5344CB8AC3E}">
        <p14:creationId xmlns:p14="http://schemas.microsoft.com/office/powerpoint/2010/main" val="3305958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a:t>Section break subtitle here</a:t>
            </a:r>
          </a:p>
        </p:txBody>
      </p:sp>
      <p:sp>
        <p:nvSpPr>
          <p:cNvPr id="2" name="Footer Placeholder 4">
            <a:extLst>
              <a:ext uri="{FF2B5EF4-FFF2-40B4-BE49-F238E27FC236}">
                <a16:creationId xmlns:a16="http://schemas.microsoft.com/office/drawing/2014/main" id="{9ED56963-DF8A-612C-AAF6-80FD8B83832A}"/>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3" name="Slide Number Placeholder 5">
            <a:extLst>
              <a:ext uri="{FF2B5EF4-FFF2-40B4-BE49-F238E27FC236}">
                <a16:creationId xmlns:a16="http://schemas.microsoft.com/office/drawing/2014/main" id="{FB45A403-BE77-D04E-8382-06698FC39A58}"/>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 name="Text Placeholder 9">
            <a:extLst>
              <a:ext uri="{FF2B5EF4-FFF2-40B4-BE49-F238E27FC236}">
                <a16:creationId xmlns:a16="http://schemas.microsoft.com/office/drawing/2014/main" id="{C993EC57-5A48-A45C-ED06-B05361D5EDB8}"/>
              </a:ext>
            </a:extLst>
          </p:cNvPr>
          <p:cNvSpPr>
            <a:spLocks noGrp="1"/>
          </p:cNvSpPr>
          <p:nvPr>
            <p:ph type="body" sz="quarter" idx="16" hasCustomPrompt="1"/>
          </p:nvPr>
        </p:nvSpPr>
        <p:spPr>
          <a:xfrm>
            <a:off x="3359151" y="2502214"/>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tx2"/>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2805829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image - 1 lin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2" name="Footer Placeholder 4">
            <a:extLst>
              <a:ext uri="{FF2B5EF4-FFF2-40B4-BE49-F238E27FC236}">
                <a16:creationId xmlns:a16="http://schemas.microsoft.com/office/drawing/2014/main" id="{B6D49407-D608-8BE3-F198-F1A469B9FA7D}"/>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2026 Clarivate. All rights reserved.</a:t>
            </a:r>
          </a:p>
        </p:txBody>
      </p:sp>
      <p:sp>
        <p:nvSpPr>
          <p:cNvPr id="5" name="Slide Number Placeholder 5">
            <a:extLst>
              <a:ext uri="{FF2B5EF4-FFF2-40B4-BE49-F238E27FC236}">
                <a16:creationId xmlns:a16="http://schemas.microsoft.com/office/drawing/2014/main" id="{0EFCAC49-DC20-CC9F-4A62-190BF24B6ED5}"/>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 name="Text Placeholder 9">
            <a:extLst>
              <a:ext uri="{FF2B5EF4-FFF2-40B4-BE49-F238E27FC236}">
                <a16:creationId xmlns:a16="http://schemas.microsoft.com/office/drawing/2014/main" id="{E85E911C-39C9-74DC-9624-AA306A756A17}"/>
              </a:ext>
            </a:extLst>
          </p:cNvPr>
          <p:cNvSpPr>
            <a:spLocks noGrp="1"/>
          </p:cNvSpPr>
          <p:nvPr>
            <p:ph type="body" sz="quarter" idx="16" hasCustomPrompt="1"/>
          </p:nvPr>
        </p:nvSpPr>
        <p:spPr>
          <a:xfrm>
            <a:off x="1487487" y="2523829"/>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a:t>Section break one line</a:t>
            </a:r>
          </a:p>
        </p:txBody>
      </p:sp>
    </p:spTree>
    <p:extLst>
      <p:ext uri="{BB962C8B-B14F-4D97-AF65-F5344CB8AC3E}">
        <p14:creationId xmlns:p14="http://schemas.microsoft.com/office/powerpoint/2010/main" val="345170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 image - 2 or 3 lines">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tx1">
              <a:lumMod val="75000"/>
              <a:lumOff val="25000"/>
            </a:schemeClr>
          </a:solidFill>
        </p:spPr>
        <p:txBody>
          <a:bodyPr wrap="square" tIns="108000">
            <a:noAutofit/>
          </a:bodyPr>
          <a:lstStyle>
            <a:lvl1pPr marL="0" indent="0" algn="ctr">
              <a:buNone/>
              <a:defRPr sz="1000">
                <a:solidFill>
                  <a:schemeClr val="accent1"/>
                </a:solidFill>
              </a:defRPr>
            </a:lvl1pPr>
          </a:lstStyle>
          <a:p>
            <a:r>
              <a:rPr lang="en-US"/>
              <a:t>Drag picture file here or click </a:t>
            </a:r>
            <a:r>
              <a:rPr lang="en-US" noProof="0"/>
              <a:t>center</a:t>
            </a:r>
            <a:r>
              <a:rPr lang="en-US"/>
              <a:t> icon to insert dark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95000"/>
              </a:lnSpc>
              <a:buNone/>
              <a:defRPr sz="2000">
                <a:solidFill>
                  <a:schemeClr val="bg1"/>
                </a:solidFill>
                <a:latin typeface="+mn-lt"/>
              </a:defRPr>
            </a:lvl1pPr>
          </a:lstStyle>
          <a:p>
            <a:pPr lvl="0"/>
            <a:r>
              <a:rPr lang="en-US"/>
              <a:t>Section break subtitle here</a:t>
            </a:r>
          </a:p>
        </p:txBody>
      </p:sp>
      <p:sp>
        <p:nvSpPr>
          <p:cNvPr id="2" name="Footer Placeholder 4">
            <a:extLst>
              <a:ext uri="{FF2B5EF4-FFF2-40B4-BE49-F238E27FC236}">
                <a16:creationId xmlns:a16="http://schemas.microsoft.com/office/drawing/2014/main" id="{30F17B3A-F0DA-9955-9C3E-6165FC805FFF}"/>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defRPr>
            </a:lvl1pPr>
          </a:lstStyle>
          <a:p>
            <a:r>
              <a:rPr lang="en-US"/>
              <a:t>© 2026 Clarivate. All rights reserved.</a:t>
            </a:r>
          </a:p>
        </p:txBody>
      </p:sp>
      <p:sp>
        <p:nvSpPr>
          <p:cNvPr id="3" name="Slide Number Placeholder 5">
            <a:extLst>
              <a:ext uri="{FF2B5EF4-FFF2-40B4-BE49-F238E27FC236}">
                <a16:creationId xmlns:a16="http://schemas.microsoft.com/office/drawing/2014/main" id="{DD5593AC-BE79-AE03-EF6E-3B66A0EBD030}"/>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 name="Text Placeholder 9">
            <a:extLst>
              <a:ext uri="{FF2B5EF4-FFF2-40B4-BE49-F238E27FC236}">
                <a16:creationId xmlns:a16="http://schemas.microsoft.com/office/drawing/2014/main" id="{54BC57EA-ACEE-AF92-467D-1A1FE882B5E2}"/>
              </a:ext>
            </a:extLst>
          </p:cNvPr>
          <p:cNvSpPr>
            <a:spLocks noGrp="1"/>
          </p:cNvSpPr>
          <p:nvPr>
            <p:ph type="body" sz="quarter" idx="16" hasCustomPrompt="1"/>
          </p:nvPr>
        </p:nvSpPr>
        <p:spPr>
          <a:xfrm>
            <a:off x="3359151" y="2502214"/>
            <a:ext cx="5473700" cy="1567891"/>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1"/>
                </a:solidFill>
                <a:latin typeface="+mj-lt"/>
              </a:defRPr>
            </a:lvl1pPr>
          </a:lstStyle>
          <a:p>
            <a:pPr lvl="0"/>
            <a:r>
              <a:rPr lang="en-US"/>
              <a:t>Section break two or three lines lorem ipsum dolor</a:t>
            </a:r>
          </a:p>
        </p:txBody>
      </p:sp>
    </p:spTree>
    <p:extLst>
      <p:ext uri="{BB962C8B-B14F-4D97-AF65-F5344CB8AC3E}">
        <p14:creationId xmlns:p14="http://schemas.microsoft.com/office/powerpoint/2010/main" val="2229380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447397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7574722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a:t>Header avenir demi 24pt</a:t>
            </a:r>
            <a:br>
              <a:rPr lang="en-US"/>
            </a:br>
            <a:r>
              <a:rPr lang="en-US"/>
              <a:t>Optional second line</a:t>
            </a:r>
            <a:br>
              <a:rPr lang="en-US"/>
            </a:br>
            <a:r>
              <a:rPr lang="en-US"/>
              <a:t>Third line</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407264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or 3 lines - Partnership 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6E345B-8F6B-102C-C87F-DFBE5B06B967}"/>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txBody>
          <a:bodyPr wrap="square" tIns="108000" bIns="108000" rtlCol="0" anchor="ctr" anchorCtr="0">
            <a:noAutofit/>
          </a:bodyPr>
          <a:lstStyle/>
          <a:p>
            <a:pPr algn="ctr"/>
            <a:endParaRPr lang="en-US" sz="1500">
              <a:solidFill>
                <a:schemeClr val="tx1"/>
              </a:solidFill>
            </a:endParaRPr>
          </a:p>
        </p:txBody>
      </p:sp>
      <p:sp>
        <p:nvSpPr>
          <p:cNvPr id="24" name="Picture Placeholder 177">
            <a:extLst>
              <a:ext uri="{FF2B5EF4-FFF2-40B4-BE49-F238E27FC236}">
                <a16:creationId xmlns:a16="http://schemas.microsoft.com/office/drawing/2014/main" id="{EBF07732-6455-6288-ADD7-82EA3A3699BF}"/>
              </a:ext>
              <a:ext uri="{C183D7F6-B498-43B3-948B-1728B52AA6E4}">
                <adec:decorative xmlns:adec="http://schemas.microsoft.com/office/drawing/2017/decorative" val="1"/>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a:t>Drag picture file here to insert image</a:t>
            </a:r>
          </a:p>
        </p:txBody>
      </p:sp>
      <p:sp>
        <p:nvSpPr>
          <p:cNvPr id="25" name="Text Placeholder 9">
            <a:extLst>
              <a:ext uri="{FF2B5EF4-FFF2-40B4-BE49-F238E27FC236}">
                <a16:creationId xmlns:a16="http://schemas.microsoft.com/office/drawing/2014/main" id="{4198B190-8256-B7A4-2DD6-F8CE6D676F33}"/>
              </a:ext>
            </a:extLst>
          </p:cNvPr>
          <p:cNvSpPr>
            <a:spLocks noGrp="1"/>
          </p:cNvSpPr>
          <p:nvPr>
            <p:ph type="body" sz="quarter" idx="16" hasCustomPrompt="1"/>
          </p:nvPr>
        </p:nvSpPr>
        <p:spPr>
          <a:xfrm>
            <a:off x="550864" y="3292324"/>
            <a:ext cx="3744911" cy="719138"/>
          </a:xfrm>
          <a:prstGeom prst="rect">
            <a:avLst/>
          </a:prstGeom>
        </p:spPr>
        <p:txBody>
          <a:bodyPr lIns="0" tIns="36000" rIns="0" bIns="0" anchor="b" anchorCtr="0">
            <a:noAutofit/>
          </a:bodyPr>
          <a:lstStyle>
            <a:lvl1pPr marL="0" indent="0" algn="l">
              <a:lnSpc>
                <a:spcPct val="95000"/>
              </a:lnSpc>
              <a:spcBef>
                <a:spcPts val="0"/>
              </a:spcBef>
              <a:buNone/>
              <a:defRPr sz="3600">
                <a:solidFill>
                  <a:schemeClr val="accent2"/>
                </a:solidFill>
                <a:latin typeface="+mj-lt"/>
              </a:defRPr>
            </a:lvl1pPr>
          </a:lstStyle>
          <a:p>
            <a:pPr lvl="0"/>
            <a:r>
              <a:rPr lang="en-US"/>
              <a:t>Partnership two or three line title</a:t>
            </a:r>
            <a:br>
              <a:rPr lang="en-US"/>
            </a:br>
            <a:r>
              <a:rPr lang="en-US"/>
              <a:t>lorem ipsum 36pt</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4095818"/>
            <a:ext cx="3744911" cy="281703"/>
          </a:xfrm>
          <a:prstGeom prst="rect">
            <a:avLst/>
          </a:prstGeom>
        </p:spPr>
        <p:txBody>
          <a:bodyPr lIns="0" tIns="0" rIns="0" bIns="0" anchor="t" anchorCtr="0">
            <a:noAutofit/>
          </a:bodyPr>
          <a:lstStyle>
            <a:lvl1pPr marL="0" indent="0" algn="l">
              <a:lnSpc>
                <a:spcPct val="95000"/>
              </a:lnSpc>
              <a:buNone/>
              <a:defRPr sz="2400">
                <a:solidFill>
                  <a:schemeClr val="tx1"/>
                </a:solidFill>
                <a:latin typeface="+mn-lt"/>
              </a:defRPr>
            </a:lvl1pPr>
          </a:lstStyle>
          <a:p>
            <a:pPr lvl="0"/>
            <a:r>
              <a:rPr lang="en-US"/>
              <a:t>Presentation subtitle here</a:t>
            </a:r>
          </a:p>
        </p:txBody>
      </p:sp>
      <p:sp>
        <p:nvSpPr>
          <p:cNvPr id="7" name="Text Placeholder 9">
            <a:extLst>
              <a:ext uri="{FF2B5EF4-FFF2-40B4-BE49-F238E27FC236}">
                <a16:creationId xmlns:a16="http://schemas.microsoft.com/office/drawing/2014/main" id="{3257C907-D3D8-02CC-8B8B-77BA96605478}"/>
              </a:ext>
              <a:ext uri="{C183D7F6-B498-43B3-948B-1728B52AA6E4}">
                <adec:decorative xmlns:adec="http://schemas.microsoft.com/office/drawing/2017/decorative" val="1"/>
              </a:ext>
            </a:extLst>
          </p:cNvPr>
          <p:cNvSpPr>
            <a:spLocks noGrp="1"/>
          </p:cNvSpPr>
          <p:nvPr>
            <p:ph type="body" sz="quarter" idx="25" hasCustomPrompt="1"/>
          </p:nvPr>
        </p:nvSpPr>
        <p:spPr>
          <a:xfrm>
            <a:off x="550864" y="5707061"/>
            <a:ext cx="1727998" cy="169471"/>
          </a:xfrm>
          <a:prstGeom prst="rect">
            <a:avLst/>
          </a:prstGeom>
        </p:spPr>
        <p:txBody>
          <a:bodyPr lIns="0" tIns="0" rIns="0" bIns="0" anchor="t" anchorCtr="0">
            <a:noAutofit/>
          </a:bodyPr>
          <a:lstStyle>
            <a:lvl1pPr marL="0" indent="0" algn="l">
              <a:lnSpc>
                <a:spcPct val="95000"/>
              </a:lnSpc>
              <a:buNone/>
              <a:defRPr sz="1200">
                <a:solidFill>
                  <a:schemeClr val="tx1"/>
                </a:solidFill>
                <a:latin typeface="+mn-lt"/>
              </a:defRPr>
            </a:lvl1pPr>
          </a:lstStyle>
          <a:p>
            <a:pPr lvl="0"/>
            <a:r>
              <a:rPr lang="en-US"/>
              <a:t>In partnership with</a:t>
            </a:r>
          </a:p>
        </p:txBody>
      </p:sp>
      <p:sp>
        <p:nvSpPr>
          <p:cNvPr id="8" name="Picture Placeholder 4">
            <a:extLst>
              <a:ext uri="{FF2B5EF4-FFF2-40B4-BE49-F238E27FC236}">
                <a16:creationId xmlns:a16="http://schemas.microsoft.com/office/drawing/2014/main" id="{3384EE35-0150-864C-3353-A93FDAFE5F1A}"/>
              </a:ext>
              <a:ext uri="{C183D7F6-B498-43B3-948B-1728B52AA6E4}">
                <adec:decorative xmlns:adec="http://schemas.microsoft.com/office/drawing/2017/decorative" val="1"/>
              </a:ext>
            </a:extLst>
          </p:cNvPr>
          <p:cNvSpPr>
            <a:spLocks noGrp="1"/>
          </p:cNvSpPr>
          <p:nvPr>
            <p:ph type="pic" sz="quarter" idx="22" hasCustomPrompt="1"/>
          </p:nvPr>
        </p:nvSpPr>
        <p:spPr>
          <a:xfrm>
            <a:off x="550862" y="6019334"/>
            <a:ext cx="1728000" cy="470366"/>
          </a:xfrm>
        </p:spPr>
        <p:txBody>
          <a:bodyPr lIns="180000" rIns="180000"/>
          <a:lstStyle>
            <a:lvl1pPr marL="0" indent="0" algn="ctr">
              <a:buNone/>
              <a:defRPr sz="1000">
                <a:solidFill>
                  <a:schemeClr val="accent2"/>
                </a:solidFill>
              </a:defRPr>
            </a:lvl1pPr>
          </a:lstStyle>
          <a:p>
            <a:r>
              <a:rPr lang="en-US"/>
              <a:t>Drag picture file here to insert image</a:t>
            </a:r>
          </a:p>
        </p:txBody>
      </p:sp>
      <p:pic>
        <p:nvPicPr>
          <p:cNvPr id="2" name="Graphic 1">
            <a:extLst>
              <a:ext uri="{FF2B5EF4-FFF2-40B4-BE49-F238E27FC236}">
                <a16:creationId xmlns:a16="http://schemas.microsoft.com/office/drawing/2014/main" id="{3538638A-393C-C5B1-D192-8A2E70008643}"/>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8005" y="354488"/>
            <a:ext cx="1303200" cy="256209"/>
          </a:xfrm>
          <a:prstGeom prst="rect">
            <a:avLst/>
          </a:prstGeom>
        </p:spPr>
      </p:pic>
    </p:spTree>
    <p:extLst>
      <p:ext uri="{BB962C8B-B14F-4D97-AF65-F5344CB8AC3E}">
        <p14:creationId xmlns:p14="http://schemas.microsoft.com/office/powerpoint/2010/main" val="2031468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0727234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805030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a:t>Click to edit Master text styles</a:t>
            </a:r>
          </a:p>
          <a:p>
            <a:pPr lvl="1"/>
            <a:r>
              <a:rPr lang="en-US"/>
              <a:t>Second level</a:t>
            </a:r>
          </a:p>
          <a:p>
            <a:pPr lvl="2"/>
            <a:r>
              <a:rPr lang="en-US"/>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a:t>Click to edit Master text styles</a:t>
            </a:r>
          </a:p>
          <a:p>
            <a:pPr lvl="1"/>
            <a:r>
              <a:rPr lang="en-US"/>
              <a:t>Second level</a:t>
            </a:r>
          </a:p>
          <a:p>
            <a:pPr lvl="2"/>
            <a:r>
              <a:rPr lang="en-US"/>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397663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82383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6326310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0495910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440434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49164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338868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59741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14682825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8069669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44508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381975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07327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05763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0021371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a:t>center</a:t>
            </a:r>
            <a:r>
              <a:rPr lang="en-US"/>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526894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0:50 Split -  Black Quo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C9FF07-9A11-1151-9130-E702BA4B2AB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a:t>“Quote Copy Avenir Demi 24pt”.</a:t>
            </a:r>
            <a:endParaRPr lang="en-GB"/>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670700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9049211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90576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image - 1 line only - Citru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21DA8A6-7252-5533-337B-426093114821}"/>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3"/>
                </a:solidFill>
                <a:latin typeface="+mj-lt"/>
              </a:defRPr>
            </a:lvl1pPr>
          </a:lstStyle>
          <a:p>
            <a:pPr lvl="0"/>
            <a:r>
              <a:rPr lang="en-US"/>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0289761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0262928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a:t>center</a:t>
            </a:r>
            <a:r>
              <a:rPr lang="en-US"/>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638881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a:t>Click to edit Master text styles</a:t>
            </a:r>
          </a:p>
          <a:p>
            <a:pPr lvl="1"/>
            <a:r>
              <a:rPr lang="en-US"/>
              <a:t>Second level</a:t>
            </a:r>
          </a:p>
          <a:p>
            <a:pPr lvl="2"/>
            <a:r>
              <a:rPr lang="en-US"/>
              <a:t>Third level</a:t>
            </a:r>
          </a:p>
          <a:p>
            <a:pPr lvl="3"/>
            <a:endParaRPr lang="en-GB"/>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92612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a:t>Header avenir demi 24pt</a:t>
            </a:r>
            <a:endParaRPr lang="en-GB"/>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42675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GB" noProof="0"/>
              <a:t>center</a:t>
            </a:r>
            <a:r>
              <a:rPr lang="en-US"/>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28720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1811950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148763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3999866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11192552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7432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image - 2 or 3 lines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08E6C9E-0A6F-AA6F-AFC6-7D44CF8749FF}"/>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1"/>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9508603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443729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horizontally as required”.</a:t>
            </a:r>
            <a:endParaRPr lang="en-GB"/>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40536956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Dark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tx1">
              <a:lumMod val="75000"/>
              <a:lumOff val="25000"/>
            </a:schemeClr>
          </a:solidFill>
          <a:ln>
            <a:noFill/>
          </a:ln>
        </p:spPr>
        <p:txBody>
          <a:bodyPr wrap="square" tIns="180000" anchor="t" anchorCtr="0">
            <a:noAutofit/>
          </a:bodyPr>
          <a:lstStyle>
            <a:lvl1pPr marL="0" indent="0" algn="ctr">
              <a:buNone/>
              <a:defRPr sz="1000">
                <a:solidFill>
                  <a:schemeClr val="accent1"/>
                </a:solidFill>
                <a:latin typeface="+mn-lt"/>
              </a:defRPr>
            </a:lvl1pPr>
          </a:lstStyle>
          <a:p>
            <a:pPr lvl="0"/>
            <a:r>
              <a:rPr lang="en-US"/>
              <a:t>Drag picture file here or click </a:t>
            </a:r>
            <a:r>
              <a:rPr lang="en-US" noProof="0"/>
              <a:t>center</a:t>
            </a:r>
            <a:r>
              <a:rPr lang="en-US"/>
              <a:t> icon to insert dark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a:t>“Quote copy, resize textbox </a:t>
            </a:r>
            <a:r>
              <a:rPr lang="en-US" err="1"/>
              <a:t>recolour</a:t>
            </a:r>
            <a:r>
              <a:rPr lang="en-US"/>
              <a:t> text as required”.</a:t>
            </a:r>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accent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endParaRPr lang="en-US">
              <a:solidFill>
                <a:schemeClr val="bg1"/>
              </a:solidFill>
            </a:endParaRP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0540860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rk Background - 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EFA687-A9A1-CEF5-F3EC-C9AC77CD2A0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012"/>
            <a:ext cx="12192000" cy="6855975"/>
          </a:xfrm>
          <a:prstGeom prst="rect">
            <a:avLst/>
          </a:prstGeom>
        </p:spPr>
      </p:pic>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accent1"/>
                </a:solidFill>
                <a:latin typeface="+mj-lt"/>
              </a:defRPr>
            </a:lvl1pPr>
          </a:lstStyle>
          <a:p>
            <a:pPr lvl="0"/>
            <a:r>
              <a:rPr lang="en-US"/>
              <a:t>“Quote copy, resize textbox </a:t>
            </a:r>
            <a:r>
              <a:rPr lang="en-US" err="1"/>
              <a:t>recolour</a:t>
            </a:r>
            <a:r>
              <a:rPr lang="en-US"/>
              <a:t> text as required”.</a:t>
            </a:r>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accent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endParaRPr lang="en-US">
              <a:solidFill>
                <a:schemeClr val="bg1"/>
              </a:solidFill>
            </a:endParaRP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pic>
        <p:nvPicPr>
          <p:cNvPr id="7" name="Graphic 6">
            <a:extLst>
              <a:ext uri="{FF2B5EF4-FFF2-40B4-BE49-F238E27FC236}">
                <a16:creationId xmlns:a16="http://schemas.microsoft.com/office/drawing/2014/main" id="{14B7B0F6-CF6F-71FA-9F7C-82608E9D5F33}"/>
              </a:ext>
            </a:extLst>
          </p:cNvPr>
          <p:cNvPicPr>
            <a:picLocks noChangeAspect="1"/>
          </p:cNvPicPr>
          <p:nvPr userDrawn="1"/>
        </p:nvPicPr>
        <p:blipFill>
          <a:blip>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445054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a:t>“Quote copy, resize textbox </a:t>
            </a:r>
            <a:r>
              <a:rPr lang="en-US" err="1"/>
              <a:t>recolour</a:t>
            </a:r>
            <a:r>
              <a:rPr lang="en-US"/>
              <a:t> text as required”.</a:t>
            </a:r>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050691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283164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a:t> Section one</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a:t> Section three</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a:t> Section four</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4251391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901064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venirNext LT Pro Regular" panose="020B0504020202020204" pitchFamily="34" charset="0"/>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7721150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86463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 Citru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4679F79-5E60-C5C6-ED24-5746CF64C08B}"/>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to insert dark background image</a:t>
            </a:r>
          </a:p>
        </p:txBody>
      </p:sp>
      <p:sp>
        <p:nvSpPr>
          <p:cNvPr id="3" name="Text Placeholder 9">
            <a:extLst>
              <a:ext uri="{FF2B5EF4-FFF2-40B4-BE49-F238E27FC236}">
                <a16:creationId xmlns:a16="http://schemas.microsoft.com/office/drawing/2014/main" id="{AC9E0084-1BBE-803B-F4D4-530F7FD5787B}"/>
              </a:ext>
            </a:extLst>
          </p:cNvPr>
          <p:cNvSpPr>
            <a:spLocks noGrp="1"/>
          </p:cNvSpPr>
          <p:nvPr>
            <p:ph type="body" sz="quarter" idx="16" hasCustomPrompt="1"/>
          </p:nvPr>
        </p:nvSpPr>
        <p:spPr>
          <a:xfrm>
            <a:off x="1343025" y="2130266"/>
            <a:ext cx="9505950" cy="2169113"/>
          </a:xfrm>
          <a:prstGeom prst="rect">
            <a:avLst/>
          </a:prstGeom>
        </p:spPr>
        <p:txBody>
          <a:bodyPr lIns="0" tIns="36000" rIns="0" bIns="0" anchor="b" anchorCtr="0">
            <a:noAutofit/>
          </a:bodyPr>
          <a:lstStyle>
            <a:lvl1pPr marL="0" indent="0" algn="ctr">
              <a:lnSpc>
                <a:spcPct val="85000"/>
              </a:lnSpc>
              <a:spcBef>
                <a:spcPts val="0"/>
              </a:spcBef>
              <a:buNone/>
              <a:defRPr sz="5400" spc="-100" baseline="0">
                <a:solidFill>
                  <a:schemeClr val="accent3"/>
                </a:solidFill>
                <a:latin typeface="+mj-lt"/>
              </a:defRPr>
            </a:lvl1pPr>
          </a:lstStyle>
          <a:p>
            <a:pPr lvl="0"/>
            <a:r>
              <a:rPr lang="en-US"/>
              <a:t>Two or three</a:t>
            </a:r>
            <a:br>
              <a:rPr lang="en-US"/>
            </a:br>
            <a:r>
              <a:rPr lang="en-US"/>
              <a:t>line title here</a:t>
            </a:r>
            <a:br>
              <a:rPr lang="en-US"/>
            </a:br>
            <a:r>
              <a:rPr lang="en-US"/>
              <a:t>lorem ipsum dolor</a:t>
            </a:r>
          </a:p>
        </p:txBody>
      </p:sp>
      <p:sp>
        <p:nvSpPr>
          <p:cNvPr id="4" name="Text Placeholder 9">
            <a:extLst>
              <a:ext uri="{FF2B5EF4-FFF2-40B4-BE49-F238E27FC236}">
                <a16:creationId xmlns:a16="http://schemas.microsoft.com/office/drawing/2014/main" id="{724E2F64-1CF9-ED20-65FE-D01EF624EAB8}"/>
              </a:ext>
            </a:extLst>
          </p:cNvPr>
          <p:cNvSpPr>
            <a:spLocks noGrp="1"/>
          </p:cNvSpPr>
          <p:nvPr>
            <p:ph type="body" sz="quarter" idx="17" hasCustomPrompt="1"/>
          </p:nvPr>
        </p:nvSpPr>
        <p:spPr>
          <a:xfrm>
            <a:off x="1343025" y="4383735"/>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5" name="Text Placeholder 9">
            <a:extLst>
              <a:ext uri="{FF2B5EF4-FFF2-40B4-BE49-F238E27FC236}">
                <a16:creationId xmlns:a16="http://schemas.microsoft.com/office/drawing/2014/main" id="{114D21C6-BDDC-DA63-C8CD-AE44CF6E3FD0}"/>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a:t>Forename Surname  |  Month 00, 0000</a:t>
            </a:r>
            <a:endParaRPr lang="en-GB"/>
          </a:p>
        </p:txBody>
      </p:sp>
    </p:spTree>
    <p:extLst>
      <p:ext uri="{BB962C8B-B14F-4D97-AF65-F5344CB8AC3E}">
        <p14:creationId xmlns:p14="http://schemas.microsoft.com/office/powerpoint/2010/main" val="32801196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4263584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a:t>Header avenir demi</a:t>
            </a:r>
            <a:endParaRPr lang="en-GB"/>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a:t>Section one</a:t>
            </a:r>
            <a:endParaRPr lang="en-GB"/>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a:t>Click to edit Master text styles</a:t>
            </a:r>
          </a:p>
          <a:p>
            <a:pPr lvl="1"/>
            <a:r>
              <a:rPr lang="en-US"/>
              <a:t>Second level</a:t>
            </a:r>
          </a:p>
          <a:p>
            <a:pPr lvl="2"/>
            <a:r>
              <a:rPr lang="en-US"/>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a:t> Section two</a:t>
            </a:r>
            <a:endParaRPr lang="en-GB"/>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a:t>Click to edit Master text styles</a:t>
            </a:r>
          </a:p>
          <a:p>
            <a:pPr lvl="1"/>
            <a:r>
              <a:rPr lang="en-US"/>
              <a:t>Second level</a:t>
            </a:r>
          </a:p>
          <a:p>
            <a:pPr lvl="2"/>
            <a:r>
              <a:rPr lang="en-US"/>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a:t>Section three </a:t>
            </a:r>
            <a:endParaRPr lang="en-GB"/>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a:t>© 2026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a:t>Lorem ipsum dolor sit amet, consectetuer adipiscing elit. Maecenas porttitor </a:t>
            </a:r>
            <a:r>
              <a:rPr lang="en-GB" err="1"/>
              <a:t>congue</a:t>
            </a:r>
            <a:r>
              <a:rPr lang="en-GB"/>
              <a:t> </a:t>
            </a:r>
            <a:r>
              <a:rPr lang="en-GB" err="1"/>
              <a:t>massa</a:t>
            </a:r>
            <a:r>
              <a:rPr lang="en-GB"/>
              <a:t> </a:t>
            </a:r>
            <a:r>
              <a:rPr lang="en-GB" err="1"/>
              <a:t>posuere</a:t>
            </a:r>
            <a:r>
              <a:rPr lang="en-GB"/>
              <a:t>.</a:t>
            </a:r>
          </a:p>
        </p:txBody>
      </p:sp>
    </p:spTree>
    <p:extLst>
      <p:ext uri="{BB962C8B-B14F-4D97-AF65-F5344CB8AC3E}">
        <p14:creationId xmlns:p14="http://schemas.microsoft.com/office/powerpoint/2010/main" val="2776530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a:t>Click to edit Master text styles</a:t>
            </a:r>
          </a:p>
          <a:p>
            <a:pPr lvl="1"/>
            <a:r>
              <a:rPr lang="en-US"/>
              <a:t>Second level</a:t>
            </a:r>
          </a:p>
          <a:p>
            <a:pPr lvl="2"/>
            <a:r>
              <a:rPr lang="en-US"/>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a:t>Click to edit Master text styles</a:t>
            </a:r>
          </a:p>
          <a:p>
            <a:pPr lvl="1"/>
            <a:r>
              <a:rPr lang="en-US"/>
              <a:t>Second level</a:t>
            </a:r>
          </a:p>
          <a:p>
            <a:pPr lvl="2"/>
            <a:r>
              <a:rPr lang="en-US"/>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a:t>Click to edit Master text styles</a:t>
            </a:r>
          </a:p>
          <a:p>
            <a:pPr lvl="1"/>
            <a:r>
              <a:rPr lang="en-US"/>
              <a:t>Second level</a:t>
            </a:r>
          </a:p>
          <a:p>
            <a:pPr lvl="2"/>
            <a:r>
              <a:rPr lang="en-US"/>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a:t>click or drag </a:t>
            </a:r>
            <a:br>
              <a:rPr lang="en-GB"/>
            </a:br>
            <a:r>
              <a:rPr lang="en-GB"/>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a:t>© 2026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a:t>Lorem ipsum dolor sit amet, consectetuer adipiscing elit. Maecenas porttitor </a:t>
            </a:r>
            <a:r>
              <a:rPr lang="en-GB" err="1"/>
              <a:t>congue</a:t>
            </a:r>
            <a:r>
              <a:rPr lang="en-GB"/>
              <a:t> </a:t>
            </a:r>
            <a:r>
              <a:rPr lang="en-GB" err="1"/>
              <a:t>massa</a:t>
            </a:r>
            <a:r>
              <a:rPr lang="en-GB"/>
              <a:t> </a:t>
            </a:r>
            <a:r>
              <a:rPr lang="en-GB" err="1"/>
              <a:t>posuere</a:t>
            </a:r>
            <a:r>
              <a:rPr lang="en-GB"/>
              <a:t>.</a:t>
            </a:r>
          </a:p>
        </p:txBody>
      </p:sp>
    </p:spTree>
    <p:extLst>
      <p:ext uri="{BB962C8B-B14F-4D97-AF65-F5344CB8AC3E}">
        <p14:creationId xmlns:p14="http://schemas.microsoft.com/office/powerpoint/2010/main" val="1518422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a:t>Click to edit Master text styles</a:t>
            </a:r>
          </a:p>
          <a:p>
            <a:pPr lvl="1"/>
            <a:r>
              <a:rPr lang="en-US"/>
              <a:t>Second level</a:t>
            </a:r>
          </a:p>
          <a:p>
            <a:pPr lvl="2"/>
            <a:r>
              <a:rPr lang="en-US"/>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a:t>Click to edit Master text styles</a:t>
            </a:r>
          </a:p>
          <a:p>
            <a:pPr lvl="1"/>
            <a:r>
              <a:rPr lang="en-US"/>
              <a:t>Second level</a:t>
            </a:r>
          </a:p>
          <a:p>
            <a:pPr lvl="2"/>
            <a:r>
              <a:rPr lang="en-US"/>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a:t>Click to edit Master text styles</a:t>
            </a:r>
          </a:p>
          <a:p>
            <a:pPr lvl="1"/>
            <a:r>
              <a:rPr lang="en-US"/>
              <a:t>Second level</a:t>
            </a:r>
          </a:p>
          <a:p>
            <a:pPr lvl="2"/>
            <a:r>
              <a:rPr lang="en-US"/>
              <a:t>Third level</a:t>
            </a:r>
            <a:endParaRPr lang="en-GB"/>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a:t>Lorem ipsum dolor sit amet, consectetuer adipiscing elit. Maecenas porttitor </a:t>
            </a:r>
            <a:r>
              <a:rPr lang="en-GB" err="1"/>
              <a:t>congue</a:t>
            </a:r>
            <a:r>
              <a:rPr lang="en-GB"/>
              <a:t> </a:t>
            </a:r>
            <a:r>
              <a:rPr lang="en-GB" err="1"/>
              <a:t>massa</a:t>
            </a:r>
            <a:r>
              <a:rPr lang="en-GB"/>
              <a:t> </a:t>
            </a:r>
            <a:r>
              <a:rPr lang="en-GB" err="1"/>
              <a:t>posuere</a:t>
            </a:r>
            <a:r>
              <a:rPr lang="en-GB"/>
              <a:t>.</a:t>
            </a:r>
          </a:p>
        </p:txBody>
      </p:sp>
    </p:spTree>
    <p:extLst>
      <p:ext uri="{BB962C8B-B14F-4D97-AF65-F5344CB8AC3E}">
        <p14:creationId xmlns:p14="http://schemas.microsoft.com/office/powerpoint/2010/main" val="4563517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Mint Pattern - 1 lin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ECEADA-CDBC-8D96-5C98-ACF17F151E7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6" name="Graphic 13">
            <a:extLst>
              <a:ext uri="{FF2B5EF4-FFF2-40B4-BE49-F238E27FC236}">
                <a16:creationId xmlns:a16="http://schemas.microsoft.com/office/drawing/2014/main" id="{D52C985B-47D7-433E-A866-3C0AB39DE64B}"/>
              </a:ext>
              <a:ext uri="{C183D7F6-B498-43B3-948B-1728B52AA6E4}">
                <adec:decorative xmlns:adec="http://schemas.microsoft.com/office/drawing/2017/decorative" val="1"/>
              </a:ext>
            </a:extLst>
          </p:cNvPr>
          <p:cNvGrpSpPr/>
          <p:nvPr userDrawn="1"/>
        </p:nvGrpSpPr>
        <p:grpSpPr>
          <a:xfrm>
            <a:off x="5916434" y="371476"/>
            <a:ext cx="341492" cy="376238"/>
            <a:chOff x="5408631" y="362875"/>
            <a:chExt cx="214296" cy="236100"/>
          </a:xfrm>
          <a:solidFill>
            <a:schemeClr val="tx1"/>
          </a:solidFill>
        </p:grpSpPr>
        <p:sp>
          <p:nvSpPr>
            <p:cNvPr id="8" name="Freeform: Shape 7">
              <a:extLst>
                <a:ext uri="{FF2B5EF4-FFF2-40B4-BE49-F238E27FC236}">
                  <a16:creationId xmlns:a16="http://schemas.microsoft.com/office/drawing/2014/main" id="{051CBA01-B8A4-42BF-DAC5-B83D0B7BC3FC}"/>
                </a:ext>
              </a:extLst>
            </p:cNvPr>
            <p:cNvSpPr/>
            <p:nvPr/>
          </p:nvSpPr>
          <p:spPr>
            <a:xfrm>
              <a:off x="5474917" y="481070"/>
              <a:ext cx="147913" cy="117904"/>
            </a:xfrm>
            <a:custGeom>
              <a:avLst/>
              <a:gdLst>
                <a:gd name="connsiteX0" fmla="*/ 97 w 147913"/>
                <a:gd name="connsiteY0" fmla="*/ 68342 h 117904"/>
                <a:gd name="connsiteX1" fmla="*/ 14036 w 147913"/>
                <a:gd name="connsiteY1" fmla="*/ 98061 h 117904"/>
                <a:gd name="connsiteX2" fmla="*/ 27105 w 147913"/>
                <a:gd name="connsiteY2" fmla="*/ 117905 h 117904"/>
                <a:gd name="connsiteX3" fmla="*/ 147913 w 147913"/>
                <a:gd name="connsiteY3" fmla="*/ 48111 h 117904"/>
                <a:gd name="connsiteX4" fmla="*/ 118486 w 147913"/>
                <a:gd name="connsiteY4" fmla="*/ 0 h 117904"/>
                <a:gd name="connsiteX5" fmla="*/ 0 w 147913"/>
                <a:gd name="connsiteY5" fmla="*/ 68536 h 1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913" h="117904">
                  <a:moveTo>
                    <a:pt x="97" y="68342"/>
                  </a:moveTo>
                  <a:cubicBezTo>
                    <a:pt x="3872" y="78506"/>
                    <a:pt x="8519" y="88477"/>
                    <a:pt x="14036" y="98061"/>
                  </a:cubicBezTo>
                  <a:cubicBezTo>
                    <a:pt x="18005" y="104933"/>
                    <a:pt x="22361" y="111516"/>
                    <a:pt x="27105" y="117905"/>
                  </a:cubicBezTo>
                  <a:cubicBezTo>
                    <a:pt x="73957" y="106386"/>
                    <a:pt x="115582" y="81798"/>
                    <a:pt x="147913" y="48111"/>
                  </a:cubicBezTo>
                  <a:cubicBezTo>
                    <a:pt x="140460" y="30589"/>
                    <a:pt x="130489" y="14424"/>
                    <a:pt x="118486" y="0"/>
                  </a:cubicBezTo>
                  <a:cubicBezTo>
                    <a:pt x="89058" y="35526"/>
                    <a:pt x="47336" y="60501"/>
                    <a:pt x="0" y="68536"/>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BCC4840-F4D7-AF6C-7D05-F1207870A5E0}"/>
                </a:ext>
              </a:extLst>
            </p:cNvPr>
            <p:cNvSpPr/>
            <p:nvPr/>
          </p:nvSpPr>
          <p:spPr>
            <a:xfrm>
              <a:off x="5475014" y="362875"/>
              <a:ext cx="147913" cy="118098"/>
            </a:xfrm>
            <a:custGeom>
              <a:avLst/>
              <a:gdLst>
                <a:gd name="connsiteX0" fmla="*/ 27008 w 147913"/>
                <a:gd name="connsiteY0" fmla="*/ 0 h 118098"/>
                <a:gd name="connsiteX1" fmla="*/ 0 w 147913"/>
                <a:gd name="connsiteY1" fmla="*/ 49563 h 118098"/>
                <a:gd name="connsiteX2" fmla="*/ 118486 w 147913"/>
                <a:gd name="connsiteY2" fmla="*/ 118099 h 118098"/>
                <a:gd name="connsiteX3" fmla="*/ 147913 w 147913"/>
                <a:gd name="connsiteY3" fmla="*/ 69988 h 118098"/>
                <a:gd name="connsiteX4" fmla="*/ 27008 w 147913"/>
                <a:gd name="connsiteY4" fmla="*/ 0 h 118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13" h="118098">
                  <a:moveTo>
                    <a:pt x="27008" y="0"/>
                  </a:moveTo>
                  <a:cubicBezTo>
                    <a:pt x="15779" y="15004"/>
                    <a:pt x="6679" y="31654"/>
                    <a:pt x="0" y="49563"/>
                  </a:cubicBezTo>
                  <a:cubicBezTo>
                    <a:pt x="47433" y="57597"/>
                    <a:pt x="89058" y="82572"/>
                    <a:pt x="118486" y="118099"/>
                  </a:cubicBezTo>
                  <a:cubicBezTo>
                    <a:pt x="130489" y="103675"/>
                    <a:pt x="140460" y="87412"/>
                    <a:pt x="147913" y="69988"/>
                  </a:cubicBezTo>
                  <a:cubicBezTo>
                    <a:pt x="115582" y="36107"/>
                    <a:pt x="73860" y="11519"/>
                    <a:pt x="27008" y="0"/>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81B78DFB-CACF-8A93-6F50-4B852508181E}"/>
                </a:ext>
              </a:extLst>
            </p:cNvPr>
            <p:cNvSpPr/>
            <p:nvPr/>
          </p:nvSpPr>
          <p:spPr>
            <a:xfrm>
              <a:off x="5408631" y="409727"/>
              <a:ext cx="66383" cy="142589"/>
            </a:xfrm>
            <a:custGeom>
              <a:avLst/>
              <a:gdLst>
                <a:gd name="connsiteX0" fmla="*/ 66383 w 66383"/>
                <a:gd name="connsiteY0" fmla="*/ 139685 h 142589"/>
                <a:gd name="connsiteX1" fmla="*/ 60769 w 66383"/>
                <a:gd name="connsiteY1" fmla="*/ 20328 h 142589"/>
                <a:gd name="connsiteX2" fmla="*/ 66383 w 66383"/>
                <a:gd name="connsiteY2" fmla="*/ 2710 h 142589"/>
                <a:gd name="connsiteX3" fmla="*/ 33567 w 66383"/>
                <a:gd name="connsiteY3" fmla="*/ 0 h 142589"/>
                <a:gd name="connsiteX4" fmla="*/ 9948 w 66383"/>
                <a:gd name="connsiteY4" fmla="*/ 1452 h 142589"/>
                <a:gd name="connsiteX5" fmla="*/ 9948 w 66383"/>
                <a:gd name="connsiteY5" fmla="*/ 141137 h 142589"/>
                <a:gd name="connsiteX6" fmla="*/ 33567 w 66383"/>
                <a:gd name="connsiteY6" fmla="*/ 142589 h 142589"/>
                <a:gd name="connsiteX7" fmla="*/ 66383 w 66383"/>
                <a:gd name="connsiteY7" fmla="*/ 139879 h 1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383" h="142589">
                  <a:moveTo>
                    <a:pt x="66383" y="139685"/>
                  </a:moveTo>
                  <a:cubicBezTo>
                    <a:pt x="52153" y="101642"/>
                    <a:pt x="50024" y="60308"/>
                    <a:pt x="60769" y="20328"/>
                  </a:cubicBezTo>
                  <a:cubicBezTo>
                    <a:pt x="62414" y="14327"/>
                    <a:pt x="64254" y="8422"/>
                    <a:pt x="66383" y="2710"/>
                  </a:cubicBezTo>
                  <a:cubicBezTo>
                    <a:pt x="55735" y="871"/>
                    <a:pt x="44796" y="0"/>
                    <a:pt x="33567" y="0"/>
                  </a:cubicBezTo>
                  <a:cubicBezTo>
                    <a:pt x="25630" y="0"/>
                    <a:pt x="17692" y="484"/>
                    <a:pt x="9948" y="1452"/>
                  </a:cubicBezTo>
                  <a:cubicBezTo>
                    <a:pt x="-3024" y="46368"/>
                    <a:pt x="-3605" y="94769"/>
                    <a:pt x="9948" y="141137"/>
                  </a:cubicBezTo>
                  <a:cubicBezTo>
                    <a:pt x="17692" y="142105"/>
                    <a:pt x="25533" y="142589"/>
                    <a:pt x="33567" y="142589"/>
                  </a:cubicBezTo>
                  <a:cubicBezTo>
                    <a:pt x="44700" y="142589"/>
                    <a:pt x="55735" y="141621"/>
                    <a:pt x="66383" y="139879"/>
                  </a:cubicBezTo>
                  <a:close/>
                </a:path>
              </a:pathLst>
            </a:custGeom>
            <a:grpFill/>
            <a:ln w="96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 Placeholder 9">
            <a:extLst>
              <a:ext uri="{FF2B5EF4-FFF2-40B4-BE49-F238E27FC236}">
                <a16:creationId xmlns:a16="http://schemas.microsoft.com/office/drawing/2014/main" id="{4C6DD403-4D79-7A8B-97FC-8A42C027024F}"/>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95000"/>
              </a:lnSpc>
              <a:spcBef>
                <a:spcPts val="0"/>
              </a:spcBef>
              <a:buNone/>
              <a:defRPr sz="3600">
                <a:solidFill>
                  <a:schemeClr val="accent2"/>
                </a:solidFill>
                <a:latin typeface="+mj-lt"/>
              </a:defRPr>
            </a:lvl1pPr>
          </a:lstStyle>
          <a:p>
            <a:pPr lvl="0"/>
            <a:r>
              <a:rPr lang="en-US"/>
              <a:t>Section break one line</a:t>
            </a:r>
          </a:p>
        </p:txBody>
      </p:sp>
      <p:sp>
        <p:nvSpPr>
          <p:cNvPr id="39" name="Text Placeholder 9">
            <a:extLst>
              <a:ext uri="{FF2B5EF4-FFF2-40B4-BE49-F238E27FC236}">
                <a16:creationId xmlns:a16="http://schemas.microsoft.com/office/drawing/2014/main" id="{41718DC0-4644-0FF2-8F4A-B6CD6022D8C8}"/>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95000"/>
              </a:lnSpc>
              <a:buNone/>
              <a:defRPr sz="2000">
                <a:solidFill>
                  <a:schemeClr val="tx1"/>
                </a:solidFill>
                <a:latin typeface="+mn-lt"/>
              </a:defRPr>
            </a:lvl1pPr>
          </a:lstStyle>
          <a:p>
            <a:pPr lvl="0"/>
            <a:r>
              <a:rPr lang="en-US"/>
              <a:t>Section break subtitle here</a:t>
            </a:r>
          </a:p>
        </p:txBody>
      </p:sp>
      <p:sp>
        <p:nvSpPr>
          <p:cNvPr id="3" name="Footer Placeholder 4">
            <a:extLst>
              <a:ext uri="{FF2B5EF4-FFF2-40B4-BE49-F238E27FC236}">
                <a16:creationId xmlns:a16="http://schemas.microsoft.com/office/drawing/2014/main" id="{C15ABA69-B3D5-F3B7-4E43-69991F1131EC}"/>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2024 Clarivate. All rights reserved.</a:t>
            </a:r>
          </a:p>
        </p:txBody>
      </p:sp>
      <p:sp>
        <p:nvSpPr>
          <p:cNvPr id="4" name="Slide Number Placeholder 5">
            <a:extLst>
              <a:ext uri="{FF2B5EF4-FFF2-40B4-BE49-F238E27FC236}">
                <a16:creationId xmlns:a16="http://schemas.microsoft.com/office/drawing/2014/main" id="{365B9859-F00E-8C63-F91B-5D91A8A28A0E}"/>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697333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5FD220B-AE28-4DAA-8D2F-C32146581832}" type="slidenum">
              <a:rPr lang="en-US" smtClean="0"/>
              <a:t>‹#›</a:t>
            </a:fld>
            <a:endParaRPr lang="en-US"/>
          </a:p>
        </p:txBody>
      </p:sp>
    </p:spTree>
    <p:extLst>
      <p:ext uri="{BB962C8B-B14F-4D97-AF65-F5344CB8AC3E}">
        <p14:creationId xmlns:p14="http://schemas.microsoft.com/office/powerpoint/2010/main" val="9350443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1"/>
                </a:solidFill>
              </a:defRPr>
            </a:lvl1pPr>
          </a:lstStyle>
          <a:p>
            <a:r>
              <a:rPr lang="en-US"/>
              <a:t>Header avenir demi </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4"/>
            <a:ext cx="6950338" cy="5040313"/>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pic>
        <p:nvPicPr>
          <p:cNvPr id="7" name="Graphic 6">
            <a:extLst>
              <a:ext uri="{FF2B5EF4-FFF2-40B4-BE49-F238E27FC236}">
                <a16:creationId xmlns:a16="http://schemas.microsoft.com/office/drawing/2014/main" id="{219B37A8-906D-B719-D6C0-F3FC47CAD640}"/>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826446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a:t>Header avenir demi 24pt</a:t>
            </a:r>
            <a:endParaRPr lang="en-GB"/>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4"/>
            <a:ext cx="5005647" cy="5040313"/>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pic>
        <p:nvPicPr>
          <p:cNvPr id="9" name="Graphic 8">
            <a:extLst>
              <a:ext uri="{FF2B5EF4-FFF2-40B4-BE49-F238E27FC236}">
                <a16:creationId xmlns:a16="http://schemas.microsoft.com/office/drawing/2014/main" id="{EC95353E-923E-CBD1-2E3A-2DE1EFA50C96}"/>
              </a:ext>
            </a:extLst>
          </p:cNvPr>
          <p:cNvPicPr>
            <a:picLocks noChangeAspect="1"/>
          </p:cNvPicPr>
          <p:nvPr userDrawn="1"/>
        </p:nvPicPr>
        <p:blipFill>
          <a:blip>
            <a:extLst>
              <a:ext uri="{96DAC541-7B7A-43D3-8B79-37D633B846F1}">
                <asvg:svgBlip xmlns:asvg="http://schemas.microsoft.com/office/drawing/2016/SVG/main" r:embed="rId2"/>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9866986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0:50 - Text / Chart - Custom">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1"/>
                </a:solidFill>
              </a:defRPr>
            </a:lvl1pPr>
          </a:lstStyle>
          <a:p>
            <a:r>
              <a:rPr lang="en-US"/>
              <a:t>Header avenir demi 24pt</a:t>
            </a:r>
            <a:endParaRPr lang="en-GB"/>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a:t>Subhead avenir pro 20pt</a:t>
            </a:r>
            <a:endParaRPr lang="en-GB"/>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4"/>
            <a:ext cx="5005647" cy="5040313"/>
          </a:xfr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5854606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 uri="{C183D7F6-B498-43B3-948B-1728B52AA6E4}">
                <adec:decorative xmlns:adec="http://schemas.microsoft.com/office/drawing/2017/decorative" val="1"/>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 uri="{C183D7F6-B498-43B3-948B-1728B52AA6E4}">
                <adec:decorative xmlns:adec="http://schemas.microsoft.com/office/drawing/2017/decorative" val="1"/>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 uri="{C183D7F6-B498-43B3-948B-1728B52AA6E4}">
                <adec:decorative xmlns:adec="http://schemas.microsoft.com/office/drawing/2017/decorative" val="1"/>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 uri="{C183D7F6-B498-43B3-948B-1728B52AA6E4}">
                <adec:decorative xmlns:adec="http://schemas.microsoft.com/office/drawing/2017/decorative" val="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 uri="{C183D7F6-B498-43B3-948B-1728B52AA6E4}">
                <adec:decorative xmlns:adec="http://schemas.microsoft.com/office/drawing/2017/decorative" val="1"/>
              </a:ext>
            </a:extLst>
          </p:cNvPr>
          <p:cNvSpPr>
            <a:spLocks noGrp="1"/>
          </p:cNvSpPr>
          <p:nvPr>
            <p:ph type="pic" sz="quarter" idx="20" hasCustomPrompt="1"/>
          </p:nvPr>
        </p:nvSpPr>
        <p:spPr>
          <a:xfrm>
            <a:off x="4740276" y="1825625"/>
            <a:ext cx="6096000" cy="3429000"/>
          </a:xfr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78019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ttern - 1 line only - Mi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56F40D-311F-9DAF-7722-E26A0EECAF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00" y="1012"/>
            <a:ext cx="12188400" cy="6855975"/>
          </a:xfrm>
          <a:prstGeom prst="rect">
            <a:avLst/>
          </a:prstGeom>
        </p:spPr>
      </p:pic>
      <p:sp>
        <p:nvSpPr>
          <p:cNvPr id="2" name="Text Placeholder 9">
            <a:extLst>
              <a:ext uri="{FF2B5EF4-FFF2-40B4-BE49-F238E27FC236}">
                <a16:creationId xmlns:a16="http://schemas.microsoft.com/office/drawing/2014/main" id="{9B1E7E56-BB61-F595-D102-91046074E5B6}"/>
              </a:ext>
            </a:extLst>
          </p:cNvPr>
          <p:cNvSpPr>
            <a:spLocks noGrp="1"/>
          </p:cNvSpPr>
          <p:nvPr>
            <p:ph type="body" sz="quarter" idx="16" hasCustomPrompt="1"/>
          </p:nvPr>
        </p:nvSpPr>
        <p:spPr>
          <a:xfrm>
            <a:off x="1343025" y="2708275"/>
            <a:ext cx="9505949" cy="890589"/>
          </a:xfrm>
          <a:prstGeom prst="rect">
            <a:avLst/>
          </a:prstGeom>
        </p:spPr>
        <p:txBody>
          <a:bodyPr lIns="0" tIns="36000" rIns="0" bIns="0" anchor="b" anchorCtr="0">
            <a:noAutofit/>
          </a:bodyPr>
          <a:lstStyle>
            <a:lvl1pPr marL="0" indent="0" algn="ctr">
              <a:lnSpc>
                <a:spcPct val="95000"/>
              </a:lnSpc>
              <a:buNone/>
              <a:defRPr sz="5400" spc="-100" baseline="0">
                <a:solidFill>
                  <a:schemeClr val="accent1"/>
                </a:solidFill>
                <a:latin typeface="+mj-lt"/>
              </a:defRPr>
            </a:lvl1pPr>
          </a:lstStyle>
          <a:p>
            <a:pPr lvl="0"/>
            <a:r>
              <a:rPr lang="en-GB"/>
              <a:t>D</a:t>
            </a:r>
            <a:r>
              <a:rPr lang="en-US"/>
              <a:t>ark pattern one line title</a:t>
            </a:r>
          </a:p>
        </p:txBody>
      </p:sp>
      <p:sp>
        <p:nvSpPr>
          <p:cNvPr id="4" name="Text Placeholder 9">
            <a:extLst>
              <a:ext uri="{FF2B5EF4-FFF2-40B4-BE49-F238E27FC236}">
                <a16:creationId xmlns:a16="http://schemas.microsoft.com/office/drawing/2014/main" id="{8132D823-FAB6-8942-115E-ECA384A8E0C0}"/>
              </a:ext>
            </a:extLst>
          </p:cNvPr>
          <p:cNvSpPr>
            <a:spLocks noGrp="1"/>
          </p:cNvSpPr>
          <p:nvPr>
            <p:ph type="body" sz="quarter" idx="17" hasCustomPrompt="1"/>
          </p:nvPr>
        </p:nvSpPr>
        <p:spPr>
          <a:xfrm>
            <a:off x="1343079" y="3683220"/>
            <a:ext cx="950233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a:t>Presentation subtitle here</a:t>
            </a:r>
          </a:p>
        </p:txBody>
      </p:sp>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217332" y="6313233"/>
            <a:ext cx="2532586" cy="177075"/>
          </a:xfrm>
          <a:prstGeom prst="rect">
            <a:avLst/>
          </a:prstGeom>
        </p:spPr>
        <p:txBody>
          <a:bodyPr lIns="0" tIns="0" rIns="0" bIns="0">
            <a:noAutofit/>
          </a:bodyPr>
          <a:lstStyle>
            <a:lvl1pPr marL="0" indent="0" algn="r">
              <a:lnSpc>
                <a:spcPct val="90000"/>
              </a:lnSpc>
              <a:buNone/>
              <a:defRPr sz="1600">
                <a:solidFill>
                  <a:schemeClr val="bg1"/>
                </a:solidFill>
                <a:latin typeface="+mn-lt"/>
              </a:defRPr>
            </a:lvl1pPr>
          </a:lstStyle>
          <a:p>
            <a:pPr lvl="0"/>
            <a:r>
              <a:rPr lang="en-US"/>
              <a:t>Forename Surname</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6433610" y="6312625"/>
            <a:ext cx="2542116" cy="177075"/>
          </a:xfrm>
          <a:prstGeom prst="rect">
            <a:avLst/>
          </a:prstGeom>
        </p:spPr>
        <p:txBody>
          <a:bodyPr lIns="0" tIns="0" rIns="0" bIns="0">
            <a:noAutofit/>
          </a:bodyPr>
          <a:lstStyle>
            <a:lvl1pPr marL="0" indent="0">
              <a:lnSpc>
                <a:spcPct val="90000"/>
              </a:lnSpc>
              <a:buNone/>
              <a:defRPr sz="1600" baseline="0">
                <a:solidFill>
                  <a:schemeClr val="bg1"/>
                </a:solidFill>
                <a:latin typeface="+mn-lt"/>
              </a:defRPr>
            </a:lvl1pPr>
          </a:lstStyle>
          <a:p>
            <a:pPr lvl="0"/>
            <a:r>
              <a:rPr lang="en-US"/>
              <a:t>Month 00, 0000</a:t>
            </a:r>
            <a:endParaRPr lang="en-GB"/>
          </a:p>
        </p:txBody>
      </p:sp>
      <p:sp>
        <p:nvSpPr>
          <p:cNvPr id="3" name="Text Placeholder 2">
            <a:extLst>
              <a:ext uri="{FF2B5EF4-FFF2-40B4-BE49-F238E27FC236}">
                <a16:creationId xmlns:a16="http://schemas.microsoft.com/office/drawing/2014/main" id="{00B46115-27C9-1632-4193-41871681CCD0}"/>
              </a:ext>
              <a:ext uri="{C183D7F6-B498-43B3-948B-1728B52AA6E4}">
                <adec:decorative xmlns:adec="http://schemas.microsoft.com/office/drawing/2017/decorative" val="1"/>
              </a:ext>
            </a:extLst>
          </p:cNvPr>
          <p:cNvSpPr>
            <a:spLocks noGrp="1"/>
          </p:cNvSpPr>
          <p:nvPr>
            <p:ph type="body" sz="quarter" idx="20" hasCustomPrompt="1"/>
          </p:nvPr>
        </p:nvSpPr>
        <p:spPr>
          <a:xfrm>
            <a:off x="6092400" y="6291099"/>
            <a:ext cx="7200" cy="216000"/>
          </a:xfrm>
          <a:solidFill>
            <a:schemeClr val="bg1"/>
          </a:solidFill>
        </p:spPr>
        <p:txBody>
          <a:bodyPr/>
          <a:lstStyle>
            <a:lvl1pPr marL="0" indent="0">
              <a:buNone/>
              <a:defRPr>
                <a:solidFill>
                  <a:schemeClr val="bg1"/>
                </a:solidFill>
              </a:defRPr>
            </a:lvl1pPr>
          </a:lstStyle>
          <a:p>
            <a:pPr lvl="0"/>
            <a:r>
              <a:rPr lang="en-US"/>
              <a:t> </a:t>
            </a:r>
            <a:endParaRPr lang="en-GB"/>
          </a:p>
        </p:txBody>
      </p:sp>
      <p:sp>
        <p:nvSpPr>
          <p:cNvPr id="5" name="**COMPOUND SHAPE CUT OUT**">
            <a:extLst>
              <a:ext uri="{FF2B5EF4-FFF2-40B4-BE49-F238E27FC236}">
                <a16:creationId xmlns:a16="http://schemas.microsoft.com/office/drawing/2014/main" id="{28E66939-87EE-8073-87BF-F183492695D2}"/>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30841639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 uri="{C183D7F6-B498-43B3-948B-1728B52AA6E4}">
                <adec:decorative xmlns:adec="http://schemas.microsoft.com/office/drawing/2017/decorative" val="1"/>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 uri="{C183D7F6-B498-43B3-948B-1728B52AA6E4}">
                <adec:decorative xmlns:adec="http://schemas.microsoft.com/office/drawing/2017/decorative" val="1"/>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 uri="{C183D7F6-B498-43B3-948B-1728B52AA6E4}">
                <adec:decorative xmlns:adec="http://schemas.microsoft.com/office/drawing/2017/decorative" val="1"/>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 uri="{C183D7F6-B498-43B3-948B-1728B52AA6E4}">
                <adec:decorative xmlns:adec="http://schemas.microsoft.com/office/drawing/2017/decorative" val="1"/>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 uri="{C183D7F6-B498-43B3-948B-1728B52AA6E4}">
                <adec:decorative xmlns:adec="http://schemas.microsoft.com/office/drawing/2017/decorative" val="1"/>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 uri="{C183D7F6-B498-43B3-948B-1728B52AA6E4}">
                <adec:decorative xmlns:adec="http://schemas.microsoft.com/office/drawing/2017/decorative" val="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6732965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 uri="{C183D7F6-B498-43B3-948B-1728B52AA6E4}">
                <adec:decorative xmlns:adec="http://schemas.microsoft.com/office/drawing/2017/decorative" val="1"/>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 uri="{C183D7F6-B498-43B3-948B-1728B52AA6E4}">
                <adec:decorative xmlns:adec="http://schemas.microsoft.com/office/drawing/2017/decorative" val="1"/>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 uri="{C183D7F6-B498-43B3-948B-1728B52AA6E4}">
                <adec:decorative xmlns:adec="http://schemas.microsoft.com/office/drawing/2017/decorative" val="1"/>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Picture Placeholder 15">
            <a:extLst>
              <a:ext uri="{FF2B5EF4-FFF2-40B4-BE49-F238E27FC236}">
                <a16:creationId xmlns:a16="http://schemas.microsoft.com/office/drawing/2014/main" id="{C542C966-FED7-FFB3-A71F-610CB8C5B103}"/>
              </a:ext>
              <a:ext uri="{C183D7F6-B498-43B3-948B-1728B52AA6E4}">
                <adec:decorative xmlns:adec="http://schemas.microsoft.com/office/drawing/2017/decorative" val="1"/>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2788863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a:t>Header avenir demi 24pt</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 uri="{C183D7F6-B498-43B3-948B-1728B52AA6E4}">
                <adec:decorative xmlns:adec="http://schemas.microsoft.com/office/drawing/2017/decorative" val="1"/>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 uri="{C183D7F6-B498-43B3-948B-1728B52AA6E4}">
                <adec:decorative xmlns:adec="http://schemas.microsoft.com/office/drawing/2017/decorative" val="1"/>
              </a:ext>
            </a:extLst>
          </p:cNvPr>
          <p:cNvSpPr>
            <a:spLocks noGrp="1"/>
          </p:cNvSpPr>
          <p:nvPr>
            <p:ph type="pic" sz="quarter" idx="20" hasCustomPrompt="1"/>
          </p:nvPr>
        </p:nvSpPr>
        <p:spPr>
          <a:xfrm>
            <a:off x="4847376" y="1814760"/>
            <a:ext cx="5846400" cy="350280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61949990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a:t>Header avenir demi</a:t>
            </a:r>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a:t>Subhead avenir pro 20pt</a:t>
            </a:r>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3"/>
            <a:ext cx="3204000" cy="4321175"/>
          </a:xfr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 uri="{C183D7F6-B498-43B3-948B-1728B52AA6E4}">
                <adec:decorative xmlns:adec="http://schemas.microsoft.com/office/drawing/2017/decorative" val="1"/>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 uri="{C183D7F6-B498-43B3-948B-1728B52AA6E4}">
                <adec:decorative xmlns:adec="http://schemas.microsoft.com/office/drawing/2017/decorative" val="1"/>
              </a:ext>
            </a:extLst>
          </p:cNvPr>
          <p:cNvSpPr>
            <a:spLocks noGrp="1"/>
          </p:cNvSpPr>
          <p:nvPr>
            <p:ph type="pic" sz="quarter" idx="20" hasCustomPrompt="1"/>
          </p:nvPr>
        </p:nvSpPr>
        <p:spPr>
          <a:xfrm>
            <a:off x="6168230" y="507027"/>
            <a:ext cx="3600450" cy="5469890"/>
          </a:xfr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Tree>
    <p:extLst>
      <p:ext uri="{BB962C8B-B14F-4D97-AF65-F5344CB8AC3E}">
        <p14:creationId xmlns:p14="http://schemas.microsoft.com/office/powerpoint/2010/main" val="3117733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a:solidFill>
                  <a:schemeClr val="bg1"/>
                </a:solidFill>
                <a:latin typeface="+mj-lt"/>
                <a:ea typeface="+mn-ea"/>
                <a:cs typeface="+mn-cs"/>
              </a:rPr>
              <a:t>© 2026 Clarivate. All rights reserved</a:t>
            </a:r>
          </a:p>
          <a:p>
            <a:r>
              <a:rPr lang="en-GB" sz="900">
                <a:solidFill>
                  <a:schemeClr val="bg1"/>
                </a:solidFill>
              </a:rPr>
              <a:t>Clarivate and </a:t>
            </a:r>
            <a:r>
              <a:rPr lang="en-US" sz="900" noProof="0">
                <a:solidFill>
                  <a:schemeClr val="bg1"/>
                </a:solidFill>
              </a:rPr>
              <a:t>its</a:t>
            </a:r>
            <a:r>
              <a:rPr lang="en-GB" sz="900">
                <a:solidFill>
                  <a:schemeClr val="bg1"/>
                </a:solidFill>
              </a:rPr>
              <a:t> logo, as well as all other trademarks used herein are trademarks of their respective owners and used under license.</a:t>
            </a:r>
          </a:p>
        </p:txBody>
      </p:sp>
      <p:sp>
        <p:nvSpPr>
          <p:cNvPr id="4" name="TextBox 3">
            <a:extLst>
              <a:ext uri="{FF2B5EF4-FFF2-40B4-BE49-F238E27FC236}">
                <a16:creationId xmlns:a16="http://schemas.microsoft.com/office/drawing/2014/main" id="{D5D377FB-12C8-B4B2-5885-B1A6A2DD543B}"/>
              </a:ext>
            </a:extLst>
          </p:cNvPr>
          <p:cNvSpPr txBox="1"/>
          <p:nvPr userDrawn="1"/>
        </p:nvSpPr>
        <p:spPr>
          <a:xfrm>
            <a:off x="481401" y="6065125"/>
            <a:ext cx="5473700" cy="684803"/>
          </a:xfrm>
          <a:prstGeom prst="rect">
            <a:avLst/>
          </a:prstGeom>
          <a:noFill/>
        </p:spPr>
        <p:txBody>
          <a:bodyPr wrap="square" rtlCol="0">
            <a:spAutoFit/>
          </a:bodyPr>
          <a:lstStyle/>
          <a:p>
            <a:pPr>
              <a:spcAft>
                <a:spcPts val="300"/>
              </a:spcAft>
            </a:pPr>
            <a:r>
              <a:rPr lang="en-US" sz="900">
                <a:solidFill>
                  <a:schemeClr val="bg1"/>
                </a:solidFill>
                <a:latin typeface="+mj-lt"/>
              </a:rPr>
              <a:t>About Clarivate</a:t>
            </a:r>
          </a:p>
          <a:p>
            <a:r>
              <a:rPr lang="en-GB" sz="900" b="0" i="0" u="none" strike="noStrike">
                <a:solidFill>
                  <a:schemeClr val="bg1"/>
                </a:solidFill>
                <a:effectLst/>
              </a:rPr>
              <a:t>Clarivate is a leading global provider of transformative intelligence. We offer enriched data, </a:t>
            </a:r>
            <a:br>
              <a:rPr lang="en-GB" sz="900" b="0" i="0" u="none" strike="noStrike">
                <a:solidFill>
                  <a:schemeClr val="bg1"/>
                </a:solidFill>
                <a:effectLst/>
              </a:rPr>
            </a:br>
            <a:r>
              <a:rPr lang="en-GB" sz="900" b="0" i="0" u="none" strike="noStrike">
                <a:solidFill>
                  <a:schemeClr val="bg1"/>
                </a:solidFill>
                <a:effectLst/>
              </a:rPr>
              <a:t>insights &amp; analytics, workflow solutions and expert services in the areas of Academia &amp; Government, Intellectual Property and Life Sciences &amp; Healthcare. For more information, please visit clarivate.com.</a:t>
            </a:r>
            <a:endParaRPr lang="en-US" sz="900">
              <a:solidFill>
                <a:schemeClr val="bg1"/>
              </a:solidFill>
            </a:endParaRPr>
          </a:p>
        </p:txBody>
      </p:sp>
      <p:pic>
        <p:nvPicPr>
          <p:cNvPr id="6" name="Graphic 5" descr="Think forward">
            <a:extLst>
              <a:ext uri="{FF2B5EF4-FFF2-40B4-BE49-F238E27FC236}">
                <a16:creationId xmlns:a16="http://schemas.microsoft.com/office/drawing/2014/main" id="{1C341971-7CA3-47F6-5083-1BD6E88D8942}"/>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7" name="**COMPOUND SHAPE CUT OUT**">
            <a:extLst>
              <a:ext uri="{FF2B5EF4-FFF2-40B4-BE49-F238E27FC236}">
                <a16:creationId xmlns:a16="http://schemas.microsoft.com/office/drawing/2014/main" id="{F016A279-57E5-8745-2561-B29656B27806}"/>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228688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a:t>Forename Surname</a:t>
            </a:r>
            <a:endParaRPr lang="en-GB"/>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a:t>forename.surname@clarivate.com</a:t>
            </a:r>
            <a:endParaRPr lang="en-GB"/>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a:t>+000 0000 0000</a:t>
            </a:r>
            <a:endParaRPr lang="en-GB"/>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a:solidFill>
                  <a:schemeClr val="bg1"/>
                </a:solidFill>
                <a:latin typeface="+mj-lt"/>
                <a:ea typeface="+mn-ea"/>
                <a:cs typeface="+mn-cs"/>
              </a:rPr>
              <a:t>© 2026 Clarivate. All rights reserved</a:t>
            </a:r>
          </a:p>
          <a:p>
            <a:r>
              <a:rPr lang="en-US" sz="900" noProof="0">
                <a:solidFill>
                  <a:schemeClr val="bg1"/>
                </a:solidFill>
              </a:rPr>
              <a:t>Clarivate and its logo, as well as all other trademarks used herein are trademarks of their respective owners and used under license.</a:t>
            </a:r>
          </a:p>
        </p:txBody>
      </p:sp>
      <p:pic>
        <p:nvPicPr>
          <p:cNvPr id="4" name="Graphic 3" descr="Think forward">
            <a:extLst>
              <a:ext uri="{FF2B5EF4-FFF2-40B4-BE49-F238E27FC236}">
                <a16:creationId xmlns:a16="http://schemas.microsoft.com/office/drawing/2014/main" id="{DF749925-DF58-166E-F3E3-E7EE3ED36CEF}"/>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5188"/>
          <a:stretch/>
        </p:blipFill>
        <p:spPr>
          <a:xfrm>
            <a:off x="3935413" y="3163140"/>
            <a:ext cx="4321175" cy="531720"/>
          </a:xfrm>
          <a:prstGeom prst="rect">
            <a:avLst/>
          </a:prstGeom>
        </p:spPr>
      </p:pic>
      <p:sp>
        <p:nvSpPr>
          <p:cNvPr id="6" name="**COMPOUND SHAPE CUT OUT**">
            <a:extLst>
              <a:ext uri="{FF2B5EF4-FFF2-40B4-BE49-F238E27FC236}">
                <a16:creationId xmlns:a16="http://schemas.microsoft.com/office/drawing/2014/main" id="{85D65533-829C-9F85-485C-068D474F451C}"/>
              </a:ext>
            </a:extLst>
          </p:cNvPr>
          <p:cNvSpPr/>
          <p:nvPr userDrawn="1"/>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endParaRPr lang="en-GB"/>
          </a:p>
        </p:txBody>
      </p:sp>
    </p:spTree>
    <p:extLst>
      <p:ext uri="{BB962C8B-B14F-4D97-AF65-F5344CB8AC3E}">
        <p14:creationId xmlns:p14="http://schemas.microsoft.com/office/powerpoint/2010/main" val="2931456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sv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2.sv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1.sv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sv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1.sv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5.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theme" Target="../theme/theme6.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8" Type="http://schemas.openxmlformats.org/officeDocument/2006/relationships/slideLayout" Target="../slideLayouts/slideLayout44.xml"/><Relationship Id="rId51" Type="http://schemas.openxmlformats.org/officeDocument/2006/relationships/image" Target="../media/image1.svg"/><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1" Type="http://schemas.openxmlformats.org/officeDocument/2006/relationships/slideLayout" Target="../slideLayouts/slideLayout37.xml"/><Relationship Id="rId6"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image" Target="../media/image1.sv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1.xml"/><Relationship Id="rId7" Type="http://schemas.openxmlformats.org/officeDocument/2006/relationships/image" Target="../media/image1.sv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heme" Target="../theme/theme8.xml"/><Relationship Id="rId5" Type="http://schemas.openxmlformats.org/officeDocument/2006/relationships/slideLayout" Target="../slideLayouts/slideLayout93.xml"/><Relationship Id="rId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44CE77E0-08A5-E322-88E5-387E2FA5201D}"/>
              </a:ext>
            </a:extLst>
          </p:cNvPr>
          <p:cNvPicPr>
            <a:picLocks noChangeAspect="1"/>
          </p:cNvPicPr>
          <p:nvPr userDrawn="1"/>
        </p:nvPicPr>
        <p:blipFill>
          <a:blip>
            <a:extLst>
              <a:ext uri="{96DAC541-7B7A-43D3-8B79-37D633B846F1}">
                <asvg:svgBlip xmlns:asvg="http://schemas.microsoft.com/office/drawing/2016/SVG/main" r:embed="rId6"/>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2253513242"/>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619" r:id="rId3"/>
    <p:sldLayoutId id="2147484620" r:id="rId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B022CD86-70D4-FAC0-0BEE-A94D1C48ECD0}"/>
              </a:ext>
            </a:extLst>
          </p:cNvPr>
          <p:cNvPicPr>
            <a:picLocks noChangeAspect="1"/>
          </p:cNvPicPr>
          <p:nvPr userDrawn="1"/>
        </p:nvPicPr>
        <p:blipFill>
          <a:blip>
            <a:extLst>
              <a:ext uri="{96DAC541-7B7A-43D3-8B79-37D633B846F1}">
                <asvg:svgBlip xmlns:asvg="http://schemas.microsoft.com/office/drawing/2016/SVG/main" r:embed="rId1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bg1"/>
                </a:solidFill>
                <a:latin typeface="+mn-lt"/>
              </a:defRPr>
            </a:lvl1pPr>
          </a:lstStyle>
          <a:p>
            <a:pPr>
              <a:defRPr/>
            </a:pPr>
            <a:r>
              <a:rPr lang="en-US">
                <a:solidFill>
                  <a:prstClr val="white"/>
                </a:solidFill>
              </a:rPr>
              <a:t>© 2026 Clarivate. All rights reserved.</a:t>
            </a:r>
            <a:endParaRPr lang="en-US">
              <a:solidFill>
                <a:prstClr val="white"/>
              </a:solidFill>
              <a:latin typeface="+mn-lt"/>
            </a:endParaRP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bg1"/>
                </a:solidFill>
                <a:latin typeface="+mn-lt"/>
              </a:defRPr>
            </a:lvl1pPr>
          </a:lstStyle>
          <a:p>
            <a:pPr>
              <a:defRPr/>
            </a:pPr>
            <a:fld id="{F59CD943-D024-467A-B36E-F11E1285ED75}" type="slidenum">
              <a:rPr lang="en-GB" smtClean="0">
                <a:solidFill>
                  <a:prstClr val="white"/>
                </a:solidFill>
              </a:rPr>
              <a:pPr>
                <a:defRPr/>
              </a:pPr>
              <a:t>‹#›</a:t>
            </a:fld>
            <a:endParaRPr lang="en-GB">
              <a:solidFill>
                <a:prstClr val="white"/>
              </a:solidFill>
              <a:latin typeface="+mn-lt"/>
            </a:endParaRPr>
          </a:p>
        </p:txBody>
      </p:sp>
    </p:spTree>
    <p:extLst>
      <p:ext uri="{BB962C8B-B14F-4D97-AF65-F5344CB8AC3E}">
        <p14:creationId xmlns:p14="http://schemas.microsoft.com/office/powerpoint/2010/main" val="4088572180"/>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 id="2147484808" r:id="rId12"/>
    <p:sldLayoutId id="2147484809" r:id="rId13"/>
    <p:sldLayoutId id="2147484810" r:id="rId14"/>
    <p:sldLayoutId id="2147484820" r:id="rId15"/>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bg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bg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bg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5" name="Graphic 3">
            <a:extLst>
              <a:ext uri="{FF2B5EF4-FFF2-40B4-BE49-F238E27FC236}">
                <a16:creationId xmlns:a16="http://schemas.microsoft.com/office/drawing/2014/main" id="{E5DD94A9-D8F5-89DF-7865-7CCAA0A43E96}"/>
              </a:ext>
            </a:extLst>
          </p:cNvPr>
          <p:cNvPicPr>
            <a:picLocks noChangeAspect="1"/>
          </p:cNvPicPr>
          <p:nvPr userDrawn="1"/>
        </p:nvPicPr>
        <p:blipFill>
          <a:blip>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1683386772"/>
      </p:ext>
    </p:extLst>
  </p:cSld>
  <p:clrMap bg1="lt1" tx1="dk1" bg2="lt2" tx2="dk2" accent1="accent1" accent2="accent2" accent3="accent3" accent4="accent4" accent5="accent5" accent6="accent6" hlink="hlink" folHlink="folHlink"/>
  <p:sldLayoutIdLst>
    <p:sldLayoutId id="2147483650" r:id="rId1"/>
    <p:sldLayoutId id="2147484744" r:id="rId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CCB8C825-23D7-C9DD-B5C6-ABBC89F149A3}"/>
              </a:ext>
            </a:extLst>
          </p:cNvPr>
          <p:cNvPicPr>
            <a:picLocks noChangeAspect="1"/>
          </p:cNvPicPr>
          <p:nvPr userDrawn="1"/>
        </p:nvPicPr>
        <p:blipFill>
          <a:blip>
            <a:extLst>
              <a:ext uri="{96DAC541-7B7A-43D3-8B79-37D633B846F1}">
                <asvg:svgBlip xmlns:asvg="http://schemas.microsoft.com/office/drawing/2016/SVG/main" r:embed="rId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endParaRPr lang="en-GB"/>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85313703"/>
      </p:ext>
    </p:extLst>
  </p:cSld>
  <p:clrMap bg1="lt1" tx1="dk1" bg2="lt2" tx2="dk2" accent1="accent1" accent2="accent2" accent3="accent3" accent4="accent4" accent5="accent5" accent6="accent6" hlink="hlink" folHlink="folHlink"/>
  <p:sldLayoutIdLst>
    <p:sldLayoutId id="2147483835" r:id="rId1"/>
    <p:sldLayoutId id="2147483838" r:id="rId2"/>
    <p:sldLayoutId id="2147483839" r:id="rId3"/>
    <p:sldLayoutId id="2147483836" r:id="rId4"/>
    <p:sldLayoutId id="2147483837" r:id="rId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ADC7BCEF-878F-CF2A-45F1-5F97B1CFF914}"/>
              </a:ext>
            </a:extLst>
          </p:cNvPr>
          <p:cNvPicPr>
            <a:picLocks noChangeAspect="1"/>
          </p:cNvPicPr>
          <p:nvPr userDrawn="1"/>
        </p:nvPicPr>
        <p:blipFill>
          <a:blip>
            <a:extLst>
              <a:ext uri="{96DAC541-7B7A-43D3-8B79-37D633B846F1}">
                <asvg:svgBlip xmlns:asvg="http://schemas.microsoft.com/office/drawing/2016/SVG/main" r:embed="rId12"/>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938853554"/>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604" r:id="rId3"/>
    <p:sldLayoutId id="2147484731" r:id="rId4"/>
    <p:sldLayoutId id="2147484732" r:id="rId5"/>
    <p:sldLayoutId id="2147484733" r:id="rId6"/>
    <p:sldLayoutId id="2147484498" r:id="rId7"/>
    <p:sldLayoutId id="2147484499" r:id="rId8"/>
    <p:sldLayoutId id="2147484602" r:id="rId9"/>
    <p:sldLayoutId id="2147484603" r:id="rId10"/>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a:extLst>
              <a:ext uri="{96DAC541-7B7A-43D3-8B79-37D633B846F1}">
                <asvg:svgBlip xmlns:asvg="http://schemas.microsoft.com/office/drawing/2016/SVG/main" r:embed="rId51"/>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648007252"/>
      </p:ext>
    </p:extLst>
  </p:cSld>
  <p:clrMap bg1="lt1" tx1="dk1" bg2="lt2" tx2="dk2" accent1="accent1" accent2="accent2" accent3="accent3" accent4="accent4" accent5="accent5" accent6="accent6" hlink="hlink" folHlink="folHlink"/>
  <p:sldLayoutIdLst>
    <p:sldLayoutId id="2147483919" r:id="rId1"/>
    <p:sldLayoutId id="2147484745" r:id="rId2"/>
    <p:sldLayoutId id="2147484624" r:id="rId3"/>
    <p:sldLayoutId id="2147484591" r:id="rId4"/>
    <p:sldLayoutId id="2147484592" r:id="rId5"/>
    <p:sldLayoutId id="2147483922" r:id="rId6"/>
    <p:sldLayoutId id="2147484734" r:id="rId7"/>
    <p:sldLayoutId id="2147483923" r:id="rId8"/>
    <p:sldLayoutId id="2147483924" r:id="rId9"/>
    <p:sldLayoutId id="2147483925" r:id="rId10"/>
    <p:sldLayoutId id="2147484647" r:id="rId11"/>
    <p:sldLayoutId id="2147484622" r:id="rId12"/>
    <p:sldLayoutId id="2147484641" r:id="rId13"/>
    <p:sldLayoutId id="2147484642" r:id="rId14"/>
    <p:sldLayoutId id="2147483926" r:id="rId15"/>
    <p:sldLayoutId id="2147483928" r:id="rId16"/>
    <p:sldLayoutId id="2147484503" r:id="rId17"/>
    <p:sldLayoutId id="2147483952" r:id="rId18"/>
    <p:sldLayoutId id="2147483930" r:id="rId19"/>
    <p:sldLayoutId id="2147483931" r:id="rId20"/>
    <p:sldLayoutId id="2147484818" r:id="rId21"/>
    <p:sldLayoutId id="2147484504" r:id="rId22"/>
    <p:sldLayoutId id="2147483953" r:id="rId23"/>
    <p:sldLayoutId id="2147484501" r:id="rId24"/>
    <p:sldLayoutId id="2147484502" r:id="rId25"/>
    <p:sldLayoutId id="2147484505" r:id="rId26"/>
    <p:sldLayoutId id="2147484506" r:id="rId27"/>
    <p:sldLayoutId id="2147484507" r:id="rId28"/>
    <p:sldLayoutId id="2147484616" r:id="rId29"/>
    <p:sldLayoutId id="2147484628" r:id="rId30"/>
    <p:sldLayoutId id="2147484765" r:id="rId31"/>
    <p:sldLayoutId id="2147483934" r:id="rId32"/>
    <p:sldLayoutId id="2147483936" r:id="rId33"/>
    <p:sldLayoutId id="2147483937" r:id="rId34"/>
    <p:sldLayoutId id="2147484590" r:id="rId35"/>
    <p:sldLayoutId id="2147484817" r:id="rId36"/>
    <p:sldLayoutId id="2147484819" r:id="rId37"/>
    <p:sldLayoutId id="2147483940" r:id="rId38"/>
    <p:sldLayoutId id="2147483948" r:id="rId39"/>
    <p:sldLayoutId id="2147484766" r:id="rId40"/>
    <p:sldLayoutId id="2147483949" r:id="rId41"/>
    <p:sldLayoutId id="2147484593" r:id="rId42"/>
    <p:sldLayoutId id="2147483950" r:id="rId43"/>
    <p:sldLayoutId id="2147483951" r:id="rId44"/>
    <p:sldLayoutId id="2147484793" r:id="rId45"/>
    <p:sldLayoutId id="2147484794" r:id="rId46"/>
    <p:sldLayoutId id="2147484795" r:id="rId47"/>
    <p:sldLayoutId id="2147484824" r:id="rId48"/>
    <p:sldLayoutId id="2147484825" r:id="rId49"/>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D8EFE4F9-7BF6-1CD2-0F25-D84324A58CF3}"/>
              </a:ext>
            </a:extLst>
          </p:cNvPr>
          <p:cNvPicPr>
            <a:picLocks noChangeAspect="1"/>
          </p:cNvPicPr>
          <p:nvPr userDrawn="1"/>
        </p:nvPicPr>
        <p:blipFill>
          <a:blip>
            <a:extLst>
              <a:ext uri="{96DAC541-7B7A-43D3-8B79-37D633B846F1}">
                <asvg:svgBlip xmlns:asvg="http://schemas.microsoft.com/office/drawing/2016/SVG/main" r:embed="rId5"/>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3362306812"/>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Lst>
  <p:hf hdr="0" dt="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B5A89CBA-4BD0-4EC7-7FE0-AC04A6339060}"/>
              </a:ext>
            </a:extLst>
          </p:cNvPr>
          <p:cNvPicPr>
            <a:picLocks noChangeAspect="1"/>
          </p:cNvPicPr>
          <p:nvPr userDrawn="1"/>
        </p:nvPicPr>
        <p:blipFill>
          <a:blip>
            <a:extLst>
              <a:ext uri="{96DAC541-7B7A-43D3-8B79-37D633B846F1}">
                <asvg:svgBlip xmlns:asvg="http://schemas.microsoft.com/office/drawing/2016/SVG/main" r:embed="rId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a:t>Header avenir demi 24pt</a:t>
            </a:r>
            <a:endParaRPr lang="en-GB"/>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4" name="Graphic 3">
            <a:extLst>
              <a:ext uri="{FF2B5EF4-FFF2-40B4-BE49-F238E27FC236}">
                <a16:creationId xmlns:a16="http://schemas.microsoft.com/office/drawing/2014/main" id="{C6BCA44D-EAA0-635D-1639-B36BE4C8309E}"/>
              </a:ext>
            </a:extLst>
          </p:cNvPr>
          <p:cNvPicPr>
            <a:picLocks noChangeAspect="1"/>
          </p:cNvPicPr>
          <p:nvPr userDrawn="1"/>
        </p:nvPicPr>
        <p:blipFill>
          <a:blip>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a:t>© 2026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4005910495"/>
      </p:ext>
    </p:extLst>
  </p:cSld>
  <p:clrMap bg1="lt1" tx1="dk1" bg2="lt2" tx2="dk2" accent1="accent1" accent2="accent2" accent3="accent3" accent4="accent4" accent5="accent5" accent6="accent6" hlink="hlink" folHlink="folHlink"/>
  <p:sldLayoutIdLst>
    <p:sldLayoutId id="2147484206" r:id="rId1"/>
    <p:sldLayoutId id="2147484207" r:id="rId2"/>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5.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8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5.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85.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5.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85.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8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5.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5.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hyperlink" Target="https://support.proquest.com/s/pivot?language=en_US" TargetMode="External"/><Relationship Id="rId2" Type="http://schemas.openxmlformats.org/officeDocument/2006/relationships/image" Target="../media/image65.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8994D8-6151-42DB-4CCD-B523337FF125}"/>
              </a:ext>
            </a:extLst>
          </p:cNvPr>
          <p:cNvSpPr>
            <a:spLocks noGrp="1"/>
          </p:cNvSpPr>
          <p:nvPr>
            <p:ph type="body" sz="quarter" idx="16"/>
          </p:nvPr>
        </p:nvSpPr>
        <p:spPr>
          <a:xfrm>
            <a:off x="253662" y="2906582"/>
            <a:ext cx="6367228" cy="1044836"/>
          </a:xfrm>
        </p:spPr>
        <p:txBody>
          <a:bodyPr/>
          <a:lstStyle/>
          <a:p>
            <a:r>
              <a:rPr lang="en-US" sz="3200"/>
              <a:t>Pivot-RP </a:t>
            </a:r>
          </a:p>
          <a:p>
            <a:r>
              <a:rPr lang="en-US" sz="3200"/>
              <a:t>Custom Branding Guide</a:t>
            </a:r>
          </a:p>
        </p:txBody>
      </p:sp>
      <p:pic>
        <p:nvPicPr>
          <p:cNvPr id="9" name="Picture Placeholder 8" descr="A close-up of a pool&#10;&#10;Description automatically generated">
            <a:extLst>
              <a:ext uri="{FF2B5EF4-FFF2-40B4-BE49-F238E27FC236}">
                <a16:creationId xmlns:a16="http://schemas.microsoft.com/office/drawing/2014/main" id="{A6924E04-76C7-D6BE-0DFB-5A23F79952CF}"/>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0515" r="10515"/>
          <a:stretch>
            <a:fillRect/>
          </a:stretch>
        </p:blipFill>
        <p:spPr/>
      </p:pic>
    </p:spTree>
    <p:extLst>
      <p:ext uri="{BB962C8B-B14F-4D97-AF65-F5344CB8AC3E}">
        <p14:creationId xmlns:p14="http://schemas.microsoft.com/office/powerpoint/2010/main" val="3465214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fld id="{95FD220B-AE28-4DAA-8D2F-C32146581832}" type="slidenum">
              <a:rPr lang="en-US" smtClean="0"/>
              <a:t>10</a:t>
            </a:fld>
            <a:endParaRPr lang="en-US"/>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377072" y="105817"/>
            <a:ext cx="10957266"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chemeClr val="accent2"/>
                </a:solidFill>
              </a:rPr>
              <a:t>Search page customization</a:t>
            </a:r>
          </a:p>
        </p:txBody>
      </p:sp>
      <p:sp>
        <p:nvSpPr>
          <p:cNvPr id="10" name="TextBox 9">
            <a:extLst>
              <a:ext uri="{FF2B5EF4-FFF2-40B4-BE49-F238E27FC236}">
                <a16:creationId xmlns:a16="http://schemas.microsoft.com/office/drawing/2014/main" id="{874B1D38-6F55-4C33-B70E-11E852B82176}"/>
              </a:ext>
            </a:extLst>
          </p:cNvPr>
          <p:cNvSpPr txBox="1"/>
          <p:nvPr/>
        </p:nvSpPr>
        <p:spPr>
          <a:xfrm>
            <a:off x="44082" y="1542463"/>
            <a:ext cx="2806080" cy="1600438"/>
          </a:xfrm>
          <a:prstGeom prst="rect">
            <a:avLst/>
          </a:prstGeom>
          <a:noFill/>
        </p:spPr>
        <p:txBody>
          <a:bodyPr wrap="square" lIns="91440" tIns="45720" rIns="91440" bIns="45720" rtlCol="0" anchor="t">
            <a:spAutoFit/>
          </a:bodyPr>
          <a:lstStyle/>
          <a:p>
            <a:r>
              <a:rPr lang="en-US" sz="1400" dirty="0"/>
              <a:t>You can choose a search box background color for the primary search pages (Funding Discovery, Profile Discovery, Conferences, and Awarded Grants). The default color is gray.</a:t>
            </a:r>
            <a:endParaRPr lang="en-US" sz="1400" b="1" dirty="0"/>
          </a:p>
        </p:txBody>
      </p:sp>
      <p:sp>
        <p:nvSpPr>
          <p:cNvPr id="19" name="TextBox 18">
            <a:extLst>
              <a:ext uri="{FF2B5EF4-FFF2-40B4-BE49-F238E27FC236}">
                <a16:creationId xmlns:a16="http://schemas.microsoft.com/office/drawing/2014/main" id="{03420530-6B4E-467E-A692-4FCEF200D218}"/>
              </a:ext>
            </a:extLst>
          </p:cNvPr>
          <p:cNvSpPr txBox="1"/>
          <p:nvPr/>
        </p:nvSpPr>
        <p:spPr>
          <a:xfrm>
            <a:off x="60725" y="4296213"/>
            <a:ext cx="2644161" cy="1384995"/>
          </a:xfrm>
          <a:prstGeom prst="rect">
            <a:avLst/>
          </a:prstGeom>
          <a:noFill/>
        </p:spPr>
        <p:txBody>
          <a:bodyPr wrap="square" lIns="91440" tIns="45720" rIns="91440" bIns="45720" rtlCol="0" anchor="t">
            <a:spAutoFit/>
          </a:bodyPr>
          <a:lstStyle/>
          <a:p>
            <a:r>
              <a:rPr lang="en-US" sz="1400"/>
              <a:t>Load a custom favicon icon to highlight your internal opportunities</a:t>
            </a:r>
          </a:p>
          <a:p>
            <a:r>
              <a:rPr lang="en-US" sz="1400"/>
              <a:t>(by default this will be a mix of your primary and secondary color choices)</a:t>
            </a:r>
          </a:p>
        </p:txBody>
      </p:sp>
      <p:pic>
        <p:nvPicPr>
          <p:cNvPr id="5" name="Picture 4" descr="A screenshot of a computer&#10;&#10;AI-generated content may be incorrect.">
            <a:extLst>
              <a:ext uri="{FF2B5EF4-FFF2-40B4-BE49-F238E27FC236}">
                <a16:creationId xmlns:a16="http://schemas.microsoft.com/office/drawing/2014/main" id="{A4693D32-BF7C-D5CF-0114-CB94E1112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562" y="841232"/>
            <a:ext cx="9178713" cy="5175536"/>
          </a:xfrm>
          <a:prstGeom prst="rect">
            <a:avLst/>
          </a:prstGeom>
        </p:spPr>
      </p:pic>
      <p:sp>
        <p:nvSpPr>
          <p:cNvPr id="13" name="Rectangle 12">
            <a:extLst>
              <a:ext uri="{FF2B5EF4-FFF2-40B4-BE49-F238E27FC236}">
                <a16:creationId xmlns:a16="http://schemas.microsoft.com/office/drawing/2014/main" id="{D2E659C8-80D5-49A8-A17C-9065A9B0452C}"/>
              </a:ext>
            </a:extLst>
          </p:cNvPr>
          <p:cNvSpPr/>
          <p:nvPr/>
        </p:nvSpPr>
        <p:spPr>
          <a:xfrm>
            <a:off x="2952562" y="1680740"/>
            <a:ext cx="9007066" cy="96287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1B1ACC09-6864-46C5-8E8B-BE618AA431CE}"/>
              </a:ext>
            </a:extLst>
          </p:cNvPr>
          <p:cNvSpPr/>
          <p:nvPr/>
        </p:nvSpPr>
        <p:spPr>
          <a:xfrm>
            <a:off x="3114392" y="3063835"/>
            <a:ext cx="197299" cy="24973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Straight Arrow Connector 14">
            <a:extLst>
              <a:ext uri="{FF2B5EF4-FFF2-40B4-BE49-F238E27FC236}">
                <a16:creationId xmlns:a16="http://schemas.microsoft.com/office/drawing/2014/main" id="{5131341E-4CD1-46A2-B86D-335D648F1808}"/>
              </a:ext>
            </a:extLst>
          </p:cNvPr>
          <p:cNvCxnSpPr>
            <a:cxnSpLocks/>
          </p:cNvCxnSpPr>
          <p:nvPr/>
        </p:nvCxnSpPr>
        <p:spPr>
          <a:xfrm flipV="1">
            <a:off x="2561086" y="3387204"/>
            <a:ext cx="536321" cy="70241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2F3F20-D494-464D-BC67-BF272CE7C8E0}"/>
              </a:ext>
            </a:extLst>
          </p:cNvPr>
          <p:cNvCxnSpPr>
            <a:cxnSpLocks/>
          </p:cNvCxnSpPr>
          <p:nvPr/>
        </p:nvCxnSpPr>
        <p:spPr>
          <a:xfrm flipV="1">
            <a:off x="2704886" y="2249842"/>
            <a:ext cx="978007" cy="29479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B7A77C-F543-B9A0-9194-16944D79E90A}"/>
              </a:ext>
            </a:extLst>
          </p:cNvPr>
          <p:cNvSpPr/>
          <p:nvPr/>
        </p:nvSpPr>
        <p:spPr>
          <a:xfrm>
            <a:off x="44082" y="1460056"/>
            <a:ext cx="2665601" cy="185351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BBF86C42-DD69-7054-92A4-CB8C13A60E72}"/>
              </a:ext>
            </a:extLst>
          </p:cNvPr>
          <p:cNvSpPr/>
          <p:nvPr/>
        </p:nvSpPr>
        <p:spPr>
          <a:xfrm>
            <a:off x="44082" y="4103399"/>
            <a:ext cx="2644161" cy="175273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Footer Placeholder 5">
            <a:extLst>
              <a:ext uri="{FF2B5EF4-FFF2-40B4-BE49-F238E27FC236}">
                <a16:creationId xmlns:a16="http://schemas.microsoft.com/office/drawing/2014/main" id="{96131D45-2CF4-F82F-8266-19300522BA96}"/>
              </a:ext>
            </a:extLst>
          </p:cNvPr>
          <p:cNvSpPr txBox="1">
            <a:spLocks/>
          </p:cNvSpPr>
          <p:nvPr/>
        </p:nvSpPr>
        <p:spPr>
          <a:xfrm>
            <a:off x="9279129" y="6359280"/>
            <a:ext cx="215411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sp>
        <p:nvSpPr>
          <p:cNvPr id="22" name="Rectangle 21">
            <a:extLst>
              <a:ext uri="{FF2B5EF4-FFF2-40B4-BE49-F238E27FC236}">
                <a16:creationId xmlns:a16="http://schemas.microsoft.com/office/drawing/2014/main" id="{3F790698-3103-B1D7-D2F8-9D7A8FD40BA0}"/>
              </a:ext>
            </a:extLst>
          </p:cNvPr>
          <p:cNvSpPr/>
          <p:nvPr/>
        </p:nvSpPr>
        <p:spPr>
          <a:xfrm>
            <a:off x="9239438" y="1444419"/>
            <a:ext cx="672075" cy="19202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88129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omputer&#10;&#10;AI-generated content may be incorrect.">
            <a:extLst>
              <a:ext uri="{FF2B5EF4-FFF2-40B4-BE49-F238E27FC236}">
                <a16:creationId xmlns:a16="http://schemas.microsoft.com/office/drawing/2014/main" id="{D9E6CCA5-D2CA-4BD1-1EF3-BDC28D95C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84" y="758199"/>
            <a:ext cx="8459296" cy="3650244"/>
          </a:xfrm>
          <a:prstGeom prst="rect">
            <a:avLst/>
          </a:prstGeom>
        </p:spPr>
      </p:pic>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fld id="{95FD220B-AE28-4DAA-8D2F-C32146581832}" type="slidenum">
              <a:rPr lang="en-US" smtClean="0"/>
              <a:t>11</a:t>
            </a:fld>
            <a:endParaRPr lang="en-US"/>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623392" y="93887"/>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chemeClr val="accent2"/>
                </a:solidFill>
              </a:rPr>
              <a:t>Search page customization</a:t>
            </a:r>
          </a:p>
        </p:txBody>
      </p:sp>
      <p:sp>
        <p:nvSpPr>
          <p:cNvPr id="10" name="TextBox 9">
            <a:extLst>
              <a:ext uri="{FF2B5EF4-FFF2-40B4-BE49-F238E27FC236}">
                <a16:creationId xmlns:a16="http://schemas.microsoft.com/office/drawing/2014/main" id="{874B1D38-6F55-4C33-B70E-11E852B82176}"/>
              </a:ext>
            </a:extLst>
          </p:cNvPr>
          <p:cNvSpPr txBox="1"/>
          <p:nvPr/>
        </p:nvSpPr>
        <p:spPr>
          <a:xfrm>
            <a:off x="194245" y="4892325"/>
            <a:ext cx="4320480" cy="1169551"/>
          </a:xfrm>
          <a:prstGeom prst="rect">
            <a:avLst/>
          </a:prstGeom>
          <a:noFill/>
        </p:spPr>
        <p:txBody>
          <a:bodyPr wrap="square" lIns="91440" tIns="45720" rIns="91440" bIns="45720" rtlCol="0" anchor="t">
            <a:spAutoFit/>
          </a:bodyPr>
          <a:lstStyle/>
          <a:p>
            <a:r>
              <a:rPr lang="en-US" sz="1400" dirty="0"/>
              <a:t>For the search box background color you can choose from the following:</a:t>
            </a:r>
          </a:p>
          <a:p>
            <a:pPr marL="285750" indent="-285750">
              <a:buFont typeface="Arial"/>
              <a:buChar char="•"/>
            </a:pPr>
            <a:r>
              <a:rPr lang="en-US" sz="1400" dirty="0"/>
              <a:t>default gray</a:t>
            </a:r>
          </a:p>
          <a:p>
            <a:pPr marL="285750" indent="-285750">
              <a:buFont typeface="Arial"/>
              <a:buChar char="•"/>
            </a:pPr>
            <a:r>
              <a:rPr lang="en-US" sz="1400" dirty="0"/>
              <a:t>your secondary color</a:t>
            </a:r>
          </a:p>
          <a:p>
            <a:pPr marL="285750" indent="-285750">
              <a:buFont typeface="Arial"/>
              <a:buChar char="•"/>
            </a:pPr>
            <a:r>
              <a:rPr lang="en-US" sz="1400" dirty="0"/>
              <a:t>your home dashboard image </a:t>
            </a:r>
          </a:p>
        </p:txBody>
      </p:sp>
      <p:pic>
        <p:nvPicPr>
          <p:cNvPr id="5" name="Picture 4" descr="A screenshot of a cell phone&#10;&#10;Description automatically generated">
            <a:extLst>
              <a:ext uri="{FF2B5EF4-FFF2-40B4-BE49-F238E27FC236}">
                <a16:creationId xmlns:a16="http://schemas.microsoft.com/office/drawing/2014/main" id="{E2F4A2D9-79D3-4DA1-9338-A95A8CE69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689" y="2307258"/>
            <a:ext cx="7920203" cy="2377933"/>
          </a:xfrm>
          <a:prstGeom prst="rect">
            <a:avLst/>
          </a:prstGeom>
          <a:ln>
            <a:solidFill>
              <a:srgbClr val="108AAF"/>
            </a:solidFill>
          </a:ln>
          <a:effectLst>
            <a:outerShdw blurRad="292100" dist="139700" dir="2700000" algn="tl" rotWithShape="0">
              <a:srgbClr val="333333">
                <a:alpha val="65000"/>
              </a:srgbClr>
            </a:outerShdw>
          </a:effectLst>
        </p:spPr>
      </p:pic>
      <p:pic>
        <p:nvPicPr>
          <p:cNvPr id="9" name="Picture 8" descr="A screenshot of a social media post&#10;&#10;Description automatically generated">
            <a:extLst>
              <a:ext uri="{FF2B5EF4-FFF2-40B4-BE49-F238E27FC236}">
                <a16:creationId xmlns:a16="http://schemas.microsoft.com/office/drawing/2014/main" id="{F38F9E03-4528-432F-9634-A0093AC04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289" y="4011334"/>
            <a:ext cx="7446024" cy="1809920"/>
          </a:xfrm>
          <a:prstGeom prst="rect">
            <a:avLst/>
          </a:prstGeom>
          <a:ln>
            <a:solidFill>
              <a:srgbClr val="108AAF"/>
            </a:solid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40401810-7257-459A-99DA-631342DD9E60}"/>
              </a:ext>
            </a:extLst>
          </p:cNvPr>
          <p:cNvSpPr/>
          <p:nvPr/>
        </p:nvSpPr>
        <p:spPr>
          <a:xfrm>
            <a:off x="8292301" y="2750655"/>
            <a:ext cx="672075" cy="19202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0EC774B2-80DB-4342-9D96-83C577C9F65B}"/>
              </a:ext>
            </a:extLst>
          </p:cNvPr>
          <p:cNvSpPr/>
          <p:nvPr/>
        </p:nvSpPr>
        <p:spPr>
          <a:xfrm>
            <a:off x="9589806" y="4430499"/>
            <a:ext cx="672075" cy="19202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Arrow Connector 6">
            <a:extLst>
              <a:ext uri="{FF2B5EF4-FFF2-40B4-BE49-F238E27FC236}">
                <a16:creationId xmlns:a16="http://schemas.microsoft.com/office/drawing/2014/main" id="{585190B3-D3B6-4A27-A879-9799BEB15166}"/>
              </a:ext>
            </a:extLst>
          </p:cNvPr>
          <p:cNvCxnSpPr>
            <a:cxnSpLocks/>
          </p:cNvCxnSpPr>
          <p:nvPr/>
        </p:nvCxnSpPr>
        <p:spPr>
          <a:xfrm flipV="1">
            <a:off x="452487" y="1965675"/>
            <a:ext cx="1112362" cy="286604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44AEA6-450C-4985-B613-5B6F9C51B2DF}"/>
              </a:ext>
            </a:extLst>
          </p:cNvPr>
          <p:cNvCxnSpPr>
            <a:cxnSpLocks/>
          </p:cNvCxnSpPr>
          <p:nvPr/>
        </p:nvCxnSpPr>
        <p:spPr>
          <a:xfrm flipV="1">
            <a:off x="2366128" y="3451439"/>
            <a:ext cx="860587" cy="138027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5CA536B-FD2F-41D4-8644-4659E4AE2F48}"/>
              </a:ext>
            </a:extLst>
          </p:cNvPr>
          <p:cNvCxnSpPr/>
          <p:nvPr/>
        </p:nvCxnSpPr>
        <p:spPr>
          <a:xfrm>
            <a:off x="4002295" y="5019988"/>
            <a:ext cx="480053"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5">
            <a:extLst>
              <a:ext uri="{FF2B5EF4-FFF2-40B4-BE49-F238E27FC236}">
                <a16:creationId xmlns:a16="http://schemas.microsoft.com/office/drawing/2014/main" id="{3134EA76-F741-98F7-6C83-4E71411A1AA3}"/>
              </a:ext>
            </a:extLst>
          </p:cNvPr>
          <p:cNvSpPr txBox="1">
            <a:spLocks/>
          </p:cNvSpPr>
          <p:nvPr/>
        </p:nvSpPr>
        <p:spPr>
          <a:xfrm>
            <a:off x="9279129" y="6359280"/>
            <a:ext cx="215411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sp>
        <p:nvSpPr>
          <p:cNvPr id="13" name="Rectangle 12">
            <a:extLst>
              <a:ext uri="{FF2B5EF4-FFF2-40B4-BE49-F238E27FC236}">
                <a16:creationId xmlns:a16="http://schemas.microsoft.com/office/drawing/2014/main" id="{52BB46E0-993E-6550-CEE2-6589F2F5F53E}"/>
              </a:ext>
            </a:extLst>
          </p:cNvPr>
          <p:cNvSpPr/>
          <p:nvPr/>
        </p:nvSpPr>
        <p:spPr>
          <a:xfrm>
            <a:off x="226622" y="4831715"/>
            <a:ext cx="3775673" cy="126808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FD3EF4DB-2268-D4B3-2030-156DC2985E7D}"/>
              </a:ext>
            </a:extLst>
          </p:cNvPr>
          <p:cNvSpPr/>
          <p:nvPr/>
        </p:nvSpPr>
        <p:spPr>
          <a:xfrm>
            <a:off x="6610752" y="1293898"/>
            <a:ext cx="672075" cy="19202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83002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fld id="{95FD220B-AE28-4DAA-8D2F-C32146581832}" type="slidenum">
              <a:rPr lang="en-US" smtClean="0"/>
              <a:t>12</a:t>
            </a:fld>
            <a:endParaRPr lang="en-US"/>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623392" y="93887"/>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chemeClr val="accent2"/>
                </a:solidFill>
              </a:rPr>
              <a:t>Funding Alert email customization</a:t>
            </a:r>
          </a:p>
        </p:txBody>
      </p:sp>
      <p:sp>
        <p:nvSpPr>
          <p:cNvPr id="10" name="TextBox 9">
            <a:extLst>
              <a:ext uri="{FF2B5EF4-FFF2-40B4-BE49-F238E27FC236}">
                <a16:creationId xmlns:a16="http://schemas.microsoft.com/office/drawing/2014/main" id="{874B1D38-6F55-4C33-B70E-11E852B82176}"/>
              </a:ext>
            </a:extLst>
          </p:cNvPr>
          <p:cNvSpPr txBox="1"/>
          <p:nvPr/>
        </p:nvSpPr>
        <p:spPr>
          <a:xfrm>
            <a:off x="2211408" y="5515935"/>
            <a:ext cx="9512383" cy="707886"/>
          </a:xfrm>
          <a:prstGeom prst="rect">
            <a:avLst/>
          </a:prstGeom>
          <a:noFill/>
        </p:spPr>
        <p:txBody>
          <a:bodyPr wrap="square" lIns="91440" tIns="45720" rIns="91440" bIns="45720" rtlCol="0" anchor="t">
            <a:spAutoFit/>
          </a:bodyPr>
          <a:lstStyle/>
          <a:p>
            <a:r>
              <a:rPr lang="en-US" sz="2000" dirty="0"/>
              <a:t>By default the weekly funding alert emails will use your custom logo and colors from the header branding. If desired, you can replace this with a custom logo.</a:t>
            </a:r>
          </a:p>
        </p:txBody>
      </p:sp>
      <p:sp>
        <p:nvSpPr>
          <p:cNvPr id="14" name="TextBox 13">
            <a:extLst>
              <a:ext uri="{FF2B5EF4-FFF2-40B4-BE49-F238E27FC236}">
                <a16:creationId xmlns:a16="http://schemas.microsoft.com/office/drawing/2014/main" id="{8A89C56F-4278-4854-B5A2-B214FD43280D}"/>
              </a:ext>
            </a:extLst>
          </p:cNvPr>
          <p:cNvSpPr txBox="1"/>
          <p:nvPr/>
        </p:nvSpPr>
        <p:spPr>
          <a:xfrm>
            <a:off x="274167" y="5399339"/>
            <a:ext cx="1740794" cy="707886"/>
          </a:xfrm>
          <a:prstGeom prst="rect">
            <a:avLst/>
          </a:prstGeom>
          <a:noFill/>
        </p:spPr>
        <p:txBody>
          <a:bodyPr wrap="square" lIns="91440" tIns="45720" rIns="91440" bIns="45720" rtlCol="0" anchor="t">
            <a:spAutoFit/>
          </a:bodyPr>
          <a:lstStyle/>
          <a:p>
            <a:r>
              <a:rPr lang="en-US" sz="2000" dirty="0"/>
              <a:t>Default header/logo</a:t>
            </a:r>
          </a:p>
        </p:txBody>
      </p:sp>
      <p:sp>
        <p:nvSpPr>
          <p:cNvPr id="16" name="TextBox 15">
            <a:extLst>
              <a:ext uri="{FF2B5EF4-FFF2-40B4-BE49-F238E27FC236}">
                <a16:creationId xmlns:a16="http://schemas.microsoft.com/office/drawing/2014/main" id="{7F612744-8529-4A5F-B51F-DDCA95F75A59}"/>
              </a:ext>
            </a:extLst>
          </p:cNvPr>
          <p:cNvSpPr txBox="1"/>
          <p:nvPr/>
        </p:nvSpPr>
        <p:spPr>
          <a:xfrm>
            <a:off x="8611625" y="262495"/>
            <a:ext cx="2425958" cy="707886"/>
          </a:xfrm>
          <a:prstGeom prst="rect">
            <a:avLst/>
          </a:prstGeom>
          <a:noFill/>
        </p:spPr>
        <p:txBody>
          <a:bodyPr wrap="square" lIns="91440" tIns="45720" rIns="91440" bIns="45720" rtlCol="0" anchor="t">
            <a:spAutoFit/>
          </a:bodyPr>
          <a:lstStyle/>
          <a:p>
            <a:r>
              <a:rPr lang="en-US" sz="2000"/>
              <a:t>Custom header/logo</a:t>
            </a:r>
          </a:p>
        </p:txBody>
      </p:sp>
      <p:cxnSp>
        <p:nvCxnSpPr>
          <p:cNvPr id="20" name="Straight Arrow Connector 19">
            <a:extLst>
              <a:ext uri="{FF2B5EF4-FFF2-40B4-BE49-F238E27FC236}">
                <a16:creationId xmlns:a16="http://schemas.microsoft.com/office/drawing/2014/main" id="{8AC03117-E6DF-45F9-8CB9-BF516950BA6D}"/>
              </a:ext>
            </a:extLst>
          </p:cNvPr>
          <p:cNvCxnSpPr/>
          <p:nvPr/>
        </p:nvCxnSpPr>
        <p:spPr>
          <a:xfrm flipH="1">
            <a:off x="7965491" y="766845"/>
            <a:ext cx="672075" cy="48608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94651EF-20C7-66F7-2B6D-7A4EE95916E7}"/>
              </a:ext>
            </a:extLst>
          </p:cNvPr>
          <p:cNvSpPr/>
          <p:nvPr/>
        </p:nvSpPr>
        <p:spPr>
          <a:xfrm>
            <a:off x="274167" y="5276196"/>
            <a:ext cx="1605304" cy="83102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FFE30F7A-DA00-98A1-0D44-ECCD8363AD5C}"/>
              </a:ext>
            </a:extLst>
          </p:cNvPr>
          <p:cNvSpPr/>
          <p:nvPr/>
        </p:nvSpPr>
        <p:spPr>
          <a:xfrm>
            <a:off x="2211408" y="5476431"/>
            <a:ext cx="9512383" cy="70788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B3F6A1BF-31E4-9D51-8D58-720B9B15DF87}"/>
              </a:ext>
            </a:extLst>
          </p:cNvPr>
          <p:cNvSpPr/>
          <p:nvPr/>
        </p:nvSpPr>
        <p:spPr>
          <a:xfrm>
            <a:off x="8637566" y="267991"/>
            <a:ext cx="1690470" cy="72214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screenshot of a computer&#10;&#10;AI-generated content may be incorrect.">
            <a:extLst>
              <a:ext uri="{FF2B5EF4-FFF2-40B4-BE49-F238E27FC236}">
                <a16:creationId xmlns:a16="http://schemas.microsoft.com/office/drawing/2014/main" id="{3D5A97A9-F211-42EC-9B57-2CFDE65D7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56" y="740702"/>
            <a:ext cx="4704523" cy="4283312"/>
          </a:xfrm>
          <a:prstGeom prst="rect">
            <a:avLst/>
          </a:prstGeom>
        </p:spPr>
      </p:pic>
      <p:cxnSp>
        <p:nvCxnSpPr>
          <p:cNvPr id="21" name="Straight Arrow Connector 20">
            <a:extLst>
              <a:ext uri="{FF2B5EF4-FFF2-40B4-BE49-F238E27FC236}">
                <a16:creationId xmlns:a16="http://schemas.microsoft.com/office/drawing/2014/main" id="{7A81BA38-7226-4F45-8FF6-C07D199FEB65}"/>
              </a:ext>
            </a:extLst>
          </p:cNvPr>
          <p:cNvCxnSpPr>
            <a:cxnSpLocks/>
          </p:cNvCxnSpPr>
          <p:nvPr/>
        </p:nvCxnSpPr>
        <p:spPr>
          <a:xfrm flipV="1">
            <a:off x="378126" y="4445251"/>
            <a:ext cx="563434" cy="83094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Footer Placeholder 5">
            <a:extLst>
              <a:ext uri="{FF2B5EF4-FFF2-40B4-BE49-F238E27FC236}">
                <a16:creationId xmlns:a16="http://schemas.microsoft.com/office/drawing/2014/main" id="{06C839F5-15A2-F495-AE56-816DFE1117F9}"/>
              </a:ext>
            </a:extLst>
          </p:cNvPr>
          <p:cNvSpPr txBox="1">
            <a:spLocks/>
          </p:cNvSpPr>
          <p:nvPr/>
        </p:nvSpPr>
        <p:spPr>
          <a:xfrm>
            <a:off x="9279129" y="6359280"/>
            <a:ext cx="215411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pic>
        <p:nvPicPr>
          <p:cNvPr id="13" name="Picture 12" descr="A screenshot of a cell phone&#10;&#10;Description automatically generated">
            <a:extLst>
              <a:ext uri="{FF2B5EF4-FFF2-40B4-BE49-F238E27FC236}">
                <a16:creationId xmlns:a16="http://schemas.microsoft.com/office/drawing/2014/main" id="{A90B63EF-6C97-41D2-9A92-574420E083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579" y="1319296"/>
            <a:ext cx="6421285" cy="378737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D194E8EA-B3C6-8511-536C-67197329D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9554" y="1916078"/>
            <a:ext cx="3467584" cy="371527"/>
          </a:xfrm>
          <a:prstGeom prst="rect">
            <a:avLst/>
          </a:prstGeom>
        </p:spPr>
      </p:pic>
    </p:spTree>
    <p:extLst>
      <p:ext uri="{BB962C8B-B14F-4D97-AF65-F5344CB8AC3E}">
        <p14:creationId xmlns:p14="http://schemas.microsoft.com/office/powerpoint/2010/main" val="866914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6CB5-96AA-4933-9539-5090C3C75214}"/>
              </a:ext>
            </a:extLst>
          </p:cNvPr>
          <p:cNvPicPr>
            <a:picLocks noChangeAspect="1"/>
          </p:cNvPicPr>
          <p:nvPr/>
        </p:nvPicPr>
        <p:blipFill>
          <a:blip r:embed="rId2"/>
          <a:stretch>
            <a:fillRect/>
          </a:stretch>
        </p:blipFill>
        <p:spPr>
          <a:xfrm>
            <a:off x="410156" y="1574468"/>
            <a:ext cx="5323015" cy="3254601"/>
          </a:xfrm>
          <a:prstGeom prst="rect">
            <a:avLst/>
          </a:prstGeom>
          <a:ln>
            <a:solidFill>
              <a:schemeClr val="bg1">
                <a:lumMod val="65000"/>
              </a:schemeClr>
            </a:solidFill>
          </a:ln>
        </p:spPr>
      </p:pic>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fld id="{95FD220B-AE28-4DAA-8D2F-C32146581832}" type="slidenum">
              <a:rPr lang="en-US" smtClean="0"/>
              <a:t>13</a:t>
            </a:fld>
            <a:endParaRPr lang="en-US"/>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623392" y="93887"/>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chemeClr val="accent2"/>
                </a:solidFill>
              </a:rPr>
              <a:t>Newsletter email customization</a:t>
            </a:r>
          </a:p>
        </p:txBody>
      </p:sp>
      <p:sp>
        <p:nvSpPr>
          <p:cNvPr id="10" name="TextBox 9">
            <a:extLst>
              <a:ext uri="{FF2B5EF4-FFF2-40B4-BE49-F238E27FC236}">
                <a16:creationId xmlns:a16="http://schemas.microsoft.com/office/drawing/2014/main" id="{874B1D38-6F55-4C33-B70E-11E852B82176}"/>
              </a:ext>
            </a:extLst>
          </p:cNvPr>
          <p:cNvSpPr txBox="1"/>
          <p:nvPr/>
        </p:nvSpPr>
        <p:spPr>
          <a:xfrm>
            <a:off x="1621161" y="5124589"/>
            <a:ext cx="9436480" cy="707886"/>
          </a:xfrm>
          <a:prstGeom prst="rect">
            <a:avLst/>
          </a:prstGeom>
          <a:noFill/>
        </p:spPr>
        <p:txBody>
          <a:bodyPr wrap="square" lIns="91440" tIns="45720" rIns="91440" bIns="45720" rtlCol="0" anchor="t">
            <a:spAutoFit/>
          </a:bodyPr>
          <a:lstStyle/>
          <a:p>
            <a:r>
              <a:rPr lang="en-US" sz="2000" dirty="0"/>
              <a:t>By default, newsletters will use your custom logo and colors from the header branding. If desired, you can replace this with a custom logo just for newsletters</a:t>
            </a:r>
          </a:p>
        </p:txBody>
      </p:sp>
      <p:sp>
        <p:nvSpPr>
          <p:cNvPr id="14" name="TextBox 13">
            <a:extLst>
              <a:ext uri="{FF2B5EF4-FFF2-40B4-BE49-F238E27FC236}">
                <a16:creationId xmlns:a16="http://schemas.microsoft.com/office/drawing/2014/main" id="{8A89C56F-4278-4854-B5A2-B214FD43280D}"/>
              </a:ext>
            </a:extLst>
          </p:cNvPr>
          <p:cNvSpPr txBox="1"/>
          <p:nvPr/>
        </p:nvSpPr>
        <p:spPr>
          <a:xfrm>
            <a:off x="1967542" y="951788"/>
            <a:ext cx="2208244" cy="400110"/>
          </a:xfrm>
          <a:prstGeom prst="rect">
            <a:avLst/>
          </a:prstGeom>
          <a:noFill/>
        </p:spPr>
        <p:txBody>
          <a:bodyPr wrap="square" lIns="91440" tIns="45720" rIns="91440" bIns="45720" rtlCol="0" anchor="t">
            <a:spAutoFit/>
          </a:bodyPr>
          <a:lstStyle/>
          <a:p>
            <a:r>
              <a:rPr lang="en-US" sz="2000"/>
              <a:t>Default header</a:t>
            </a:r>
          </a:p>
        </p:txBody>
      </p:sp>
      <p:sp>
        <p:nvSpPr>
          <p:cNvPr id="16" name="TextBox 15">
            <a:extLst>
              <a:ext uri="{FF2B5EF4-FFF2-40B4-BE49-F238E27FC236}">
                <a16:creationId xmlns:a16="http://schemas.microsoft.com/office/drawing/2014/main" id="{7F612744-8529-4A5F-B51F-DDCA95F75A59}"/>
              </a:ext>
            </a:extLst>
          </p:cNvPr>
          <p:cNvSpPr txBox="1"/>
          <p:nvPr/>
        </p:nvSpPr>
        <p:spPr>
          <a:xfrm>
            <a:off x="7288404" y="949874"/>
            <a:ext cx="3981450" cy="400110"/>
          </a:xfrm>
          <a:prstGeom prst="rect">
            <a:avLst/>
          </a:prstGeom>
          <a:noFill/>
        </p:spPr>
        <p:txBody>
          <a:bodyPr wrap="square" lIns="91440" tIns="45720" rIns="91440" bIns="45720" rtlCol="0" anchor="t">
            <a:spAutoFit/>
          </a:bodyPr>
          <a:lstStyle/>
          <a:p>
            <a:r>
              <a:rPr lang="en-US" sz="2000" dirty="0"/>
              <a:t>Custom newsletter header/logo</a:t>
            </a:r>
          </a:p>
        </p:txBody>
      </p:sp>
      <p:pic>
        <p:nvPicPr>
          <p:cNvPr id="5" name="Picture 4" descr="A screenshot of a cell phone&#10;&#10;Description automatically generated">
            <a:extLst>
              <a:ext uri="{FF2B5EF4-FFF2-40B4-BE49-F238E27FC236}">
                <a16:creationId xmlns:a16="http://schemas.microsoft.com/office/drawing/2014/main" id="{3EC8D154-0353-4B07-B64B-6AF0F274E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609" y="1606587"/>
            <a:ext cx="5967868" cy="3254600"/>
          </a:xfrm>
          <a:prstGeom prst="rect">
            <a:avLst/>
          </a:prstGeom>
          <a:ln>
            <a:solidFill>
              <a:schemeClr val="bg1">
                <a:lumMod val="65000"/>
              </a:schemeClr>
            </a:solidFill>
          </a:ln>
        </p:spPr>
      </p:pic>
      <p:sp>
        <p:nvSpPr>
          <p:cNvPr id="4" name="Rectangle 3">
            <a:extLst>
              <a:ext uri="{FF2B5EF4-FFF2-40B4-BE49-F238E27FC236}">
                <a16:creationId xmlns:a16="http://schemas.microsoft.com/office/drawing/2014/main" id="{8E1FCC41-FA60-F382-A07C-E1EBBF6FFCE9}"/>
              </a:ext>
            </a:extLst>
          </p:cNvPr>
          <p:cNvSpPr/>
          <p:nvPr/>
        </p:nvSpPr>
        <p:spPr>
          <a:xfrm>
            <a:off x="1976455" y="931155"/>
            <a:ext cx="1871645" cy="4207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F85654FA-DD0E-1369-449A-10849AB1FFD4}"/>
              </a:ext>
            </a:extLst>
          </p:cNvPr>
          <p:cNvSpPr/>
          <p:nvPr/>
        </p:nvSpPr>
        <p:spPr>
          <a:xfrm>
            <a:off x="7288404" y="949874"/>
            <a:ext cx="3855846" cy="3933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87E645F4-4161-4EA5-4AAD-7251DAD137AF}"/>
              </a:ext>
            </a:extLst>
          </p:cNvPr>
          <p:cNvSpPr/>
          <p:nvPr/>
        </p:nvSpPr>
        <p:spPr>
          <a:xfrm>
            <a:off x="1551533" y="5051640"/>
            <a:ext cx="9506108" cy="89841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ooter Placeholder 5">
            <a:extLst>
              <a:ext uri="{FF2B5EF4-FFF2-40B4-BE49-F238E27FC236}">
                <a16:creationId xmlns:a16="http://schemas.microsoft.com/office/drawing/2014/main" id="{515EC891-23E7-2776-8064-54CF26D34356}"/>
              </a:ext>
            </a:extLst>
          </p:cNvPr>
          <p:cNvSpPr txBox="1">
            <a:spLocks/>
          </p:cNvSpPr>
          <p:nvPr/>
        </p:nvSpPr>
        <p:spPr>
          <a:xfrm>
            <a:off x="9279129" y="6359280"/>
            <a:ext cx="215411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pic>
        <p:nvPicPr>
          <p:cNvPr id="12" name="Picture 11">
            <a:extLst>
              <a:ext uri="{FF2B5EF4-FFF2-40B4-BE49-F238E27FC236}">
                <a16:creationId xmlns:a16="http://schemas.microsoft.com/office/drawing/2014/main" id="{1695C171-5268-CB41-BF7E-249810E5C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19077"/>
            <a:ext cx="3410426" cy="238158"/>
          </a:xfrm>
          <a:prstGeom prst="rect">
            <a:avLst/>
          </a:prstGeom>
        </p:spPr>
      </p:pic>
      <p:pic>
        <p:nvPicPr>
          <p:cNvPr id="15" name="Picture 14">
            <a:extLst>
              <a:ext uri="{FF2B5EF4-FFF2-40B4-BE49-F238E27FC236}">
                <a16:creationId xmlns:a16="http://schemas.microsoft.com/office/drawing/2014/main" id="{B794F3F5-5E2B-3C00-367B-0407836DDF28}"/>
              </a:ext>
            </a:extLst>
          </p:cNvPr>
          <p:cNvPicPr>
            <a:picLocks noChangeAspect="1"/>
          </p:cNvPicPr>
          <p:nvPr/>
        </p:nvPicPr>
        <p:blipFill>
          <a:blip r:embed="rId4"/>
          <a:stretch>
            <a:fillRect/>
          </a:stretch>
        </p:blipFill>
        <p:spPr>
          <a:xfrm>
            <a:off x="523637" y="2185664"/>
            <a:ext cx="3410426" cy="238158"/>
          </a:xfrm>
          <a:prstGeom prst="rect">
            <a:avLst/>
          </a:prstGeom>
        </p:spPr>
      </p:pic>
    </p:spTree>
    <p:extLst>
      <p:ext uri="{BB962C8B-B14F-4D97-AF65-F5344CB8AC3E}">
        <p14:creationId xmlns:p14="http://schemas.microsoft.com/office/powerpoint/2010/main" val="1308556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0BE4C-A884-08C9-EE3A-CCF64A196B42}"/>
              </a:ext>
            </a:extLst>
          </p:cNvPr>
          <p:cNvSpPr>
            <a:spLocks noGrp="1"/>
          </p:cNvSpPr>
          <p:nvPr>
            <p:ph type="body" sz="quarter" idx="16"/>
          </p:nvPr>
        </p:nvSpPr>
        <p:spPr/>
        <p:txBody>
          <a:bodyPr/>
          <a:lstStyle/>
          <a:p>
            <a:r>
              <a:rPr lang="en-US" sz="3200">
                <a:ea typeface="+mj-ea"/>
                <a:cs typeface="+mj-cs"/>
              </a:rPr>
              <a:t>How to use the custom branding tool</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2026 Clarivate. All rights reserved.</a:t>
            </a:r>
          </a:p>
        </p:txBody>
      </p:sp>
    </p:spTree>
    <p:extLst>
      <p:ext uri="{BB962C8B-B14F-4D97-AF65-F5344CB8AC3E}">
        <p14:creationId xmlns:p14="http://schemas.microsoft.com/office/powerpoint/2010/main" val="78036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623392" y="293747"/>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chemeClr val="accent2"/>
                </a:solidFill>
                <a:latin typeface="Avenir Next LT Pro Demi"/>
              </a:rPr>
              <a:t>Custom Branding Settings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B175E1"/>
              </a:solidFill>
              <a:effectLst/>
              <a:uLnTx/>
              <a:uFillTx/>
              <a:latin typeface="Avenir Next LT Pro Demi"/>
              <a:ea typeface="+mj-ea"/>
              <a:cs typeface="+mj-cs"/>
            </a:endParaRPr>
          </a:p>
        </p:txBody>
      </p:sp>
      <p:sp>
        <p:nvSpPr>
          <p:cNvPr id="6" name="TextBox 5">
            <a:extLst>
              <a:ext uri="{FF2B5EF4-FFF2-40B4-BE49-F238E27FC236}">
                <a16:creationId xmlns:a16="http://schemas.microsoft.com/office/drawing/2014/main" id="{DD916D02-B2A0-E9FC-8211-462C2D95DCB0}"/>
              </a:ext>
            </a:extLst>
          </p:cNvPr>
          <p:cNvSpPr txBox="1"/>
          <p:nvPr/>
        </p:nvSpPr>
        <p:spPr>
          <a:xfrm>
            <a:off x="285936" y="1870594"/>
            <a:ext cx="4802277" cy="1040411"/>
          </a:xfrm>
          <a:prstGeom prst="rect">
            <a:avLst/>
          </a:prstGeom>
          <a:solidFill>
            <a:schemeClr val="bg1"/>
          </a:solidFill>
          <a:ln w="28575">
            <a:solidFill>
              <a:schemeClr val="accent2"/>
            </a:solidFill>
          </a:ln>
        </p:spPr>
        <p:txBody>
          <a:bodyPr wrap="square" lIns="91440" tIns="45720" rIns="91440" bIns="45720" anchor="t">
            <a:spAutoFit/>
          </a:bodyPr>
          <a:lstStyle/>
          <a:p>
            <a:r>
              <a:rPr lang="en-US" sz="2000" dirty="0"/>
              <a:t>In the Admin Dashboard </a:t>
            </a:r>
            <a:r>
              <a:rPr lang="en-US" sz="2000" dirty="0">
                <a:sym typeface="Wingdings" panose="05000000000000000000" pitchFamily="2" charset="2"/>
              </a:rPr>
              <a:t> Institutional Settings menu, select </a:t>
            </a:r>
            <a:r>
              <a:rPr lang="en-US" sz="2000" b="1" dirty="0">
                <a:solidFill>
                  <a:schemeClr val="accent2"/>
                </a:solidFill>
                <a:sym typeface="Wingdings" panose="05000000000000000000" pitchFamily="2" charset="2"/>
              </a:rPr>
              <a:t>Custom</a:t>
            </a:r>
            <a:r>
              <a:rPr lang="en-US" sz="2000" b="1" dirty="0">
                <a:solidFill>
                  <a:srgbClr val="5E33BF"/>
                </a:solidFill>
                <a:sym typeface="Wingdings" panose="05000000000000000000" pitchFamily="2" charset="2"/>
              </a:rPr>
              <a:t> </a:t>
            </a:r>
            <a:r>
              <a:rPr lang="en-US" sz="2000" b="1" dirty="0">
                <a:solidFill>
                  <a:schemeClr val="accent2"/>
                </a:solidFill>
                <a:sym typeface="Wingdings" panose="05000000000000000000" pitchFamily="2" charset="2"/>
              </a:rPr>
              <a:t>Branding</a:t>
            </a:r>
            <a:r>
              <a:rPr lang="en-US" sz="2000" b="1" dirty="0">
                <a:solidFill>
                  <a:srgbClr val="5E33BF"/>
                </a:solidFill>
                <a:sym typeface="Wingdings" panose="05000000000000000000" pitchFamily="2" charset="2"/>
              </a:rPr>
              <a:t> </a:t>
            </a:r>
            <a:r>
              <a:rPr lang="en-US" sz="2000" dirty="0">
                <a:sym typeface="Wingdings" panose="05000000000000000000" pitchFamily="2" charset="2"/>
              </a:rPr>
              <a:t>to get to the customizer tool</a:t>
            </a:r>
          </a:p>
        </p:txBody>
      </p:sp>
      <p:sp>
        <p:nvSpPr>
          <p:cNvPr id="3" name="Footer Placeholder 3">
            <a:extLst>
              <a:ext uri="{FF2B5EF4-FFF2-40B4-BE49-F238E27FC236}">
                <a16:creationId xmlns:a16="http://schemas.microsoft.com/office/drawing/2014/main" id="{2BB59104-CC73-31A2-699C-90E52C79BF60}"/>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a:solidFill>
                  <a:prstClr val="black"/>
                </a:solidFill>
                <a:latin typeface="Avenir Next LT Pro"/>
              </a:rPr>
              <a:t>© 2026 Clarivate. All rights reserved.</a:t>
            </a:r>
          </a:p>
        </p:txBody>
      </p:sp>
      <p:pic>
        <p:nvPicPr>
          <p:cNvPr id="10" name="Picture 9" descr="A screenshot of a computer&#10;&#10;AI-generated content may be incorrect.">
            <a:extLst>
              <a:ext uri="{FF2B5EF4-FFF2-40B4-BE49-F238E27FC236}">
                <a16:creationId xmlns:a16="http://schemas.microsoft.com/office/drawing/2014/main" id="{FDBE3D9F-4B74-344A-57A7-5BF65CCFE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279" y="1559371"/>
            <a:ext cx="4286848" cy="3286584"/>
          </a:xfrm>
          <a:prstGeom prst="rect">
            <a:avLst/>
          </a:prstGeom>
        </p:spPr>
      </p:pic>
      <p:sp>
        <p:nvSpPr>
          <p:cNvPr id="4" name="Rectangle 3">
            <a:extLst>
              <a:ext uri="{FF2B5EF4-FFF2-40B4-BE49-F238E27FC236}">
                <a16:creationId xmlns:a16="http://schemas.microsoft.com/office/drawing/2014/main" id="{4BFED40F-3B80-8808-7035-3759A297A2B7}"/>
              </a:ext>
            </a:extLst>
          </p:cNvPr>
          <p:cNvSpPr/>
          <p:nvPr/>
        </p:nvSpPr>
        <p:spPr>
          <a:xfrm>
            <a:off x="6709865" y="3694121"/>
            <a:ext cx="1420148" cy="30751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Arrow Connector 8">
            <a:extLst>
              <a:ext uri="{FF2B5EF4-FFF2-40B4-BE49-F238E27FC236}">
                <a16:creationId xmlns:a16="http://schemas.microsoft.com/office/drawing/2014/main" id="{7D559E97-D187-FE04-55CA-3E9BDF2B7228}"/>
              </a:ext>
            </a:extLst>
          </p:cNvPr>
          <p:cNvCxnSpPr>
            <a:cxnSpLocks/>
          </p:cNvCxnSpPr>
          <p:nvPr/>
        </p:nvCxnSpPr>
        <p:spPr>
          <a:xfrm>
            <a:off x="5088213" y="2650055"/>
            <a:ext cx="1487859" cy="110521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584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623392" y="313444"/>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dirty="0">
                <a:solidFill>
                  <a:srgbClr val="B175E1"/>
                </a:solidFill>
                <a:latin typeface="Avenir Next LT Pro Demi"/>
              </a:rPr>
              <a:t>Custom Branding page basics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B175E1"/>
              </a:solidFill>
              <a:effectLst/>
              <a:uLnTx/>
              <a:uFillTx/>
              <a:latin typeface="Avenir Next LT Pro Demi"/>
              <a:ea typeface="+mj-ea"/>
              <a:cs typeface="+mj-cs"/>
            </a:endParaRPr>
          </a:p>
        </p:txBody>
      </p:sp>
      <p:sp>
        <p:nvSpPr>
          <p:cNvPr id="3" name="Content Placeholder 9">
            <a:extLst>
              <a:ext uri="{FF2B5EF4-FFF2-40B4-BE49-F238E27FC236}">
                <a16:creationId xmlns:a16="http://schemas.microsoft.com/office/drawing/2014/main" id="{31785340-2167-9E4F-6B5A-D2DEE2A8F44A}"/>
              </a:ext>
            </a:extLst>
          </p:cNvPr>
          <p:cNvSpPr txBox="1">
            <a:spLocks/>
          </p:cNvSpPr>
          <p:nvPr/>
        </p:nvSpPr>
        <p:spPr>
          <a:xfrm>
            <a:off x="6886936" y="1104304"/>
            <a:ext cx="4728856" cy="5351999"/>
          </a:xfrm>
          <a:prstGeom prst="rect">
            <a:avLst/>
          </a:prstGeo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030A0"/>
              </a:buClr>
            </a:pPr>
            <a:r>
              <a:rPr lang="en-US" sz="1400" dirty="0"/>
              <a:t>The branding tool is a single Admin page broken into clear sections with prompts to enter or upload the information needed</a:t>
            </a:r>
          </a:p>
          <a:p>
            <a:pPr>
              <a:buClr>
                <a:srgbClr val="7030A0"/>
              </a:buClr>
            </a:pPr>
            <a:r>
              <a:rPr lang="en-US" sz="1400" dirty="0">
                <a:sym typeface="Wingdings" panose="05000000000000000000" pitchFamily="2" charset="2"/>
              </a:rPr>
              <a:t>An </a:t>
            </a:r>
            <a:r>
              <a:rPr lang="en-US" sz="1400" b="1" dirty="0">
                <a:solidFill>
                  <a:schemeClr val="accent2"/>
                </a:solidFill>
                <a:sym typeface="Wingdings" panose="05000000000000000000" pitchFamily="2" charset="2"/>
              </a:rPr>
              <a:t>information icon (</a:t>
            </a:r>
            <a:r>
              <a:rPr lang="en-US" sz="1400" b="1" dirty="0" err="1">
                <a:solidFill>
                  <a:schemeClr val="accent2"/>
                </a:solidFill>
                <a:sym typeface="Wingdings" panose="05000000000000000000" pitchFamily="2" charset="2"/>
              </a:rPr>
              <a:t>i</a:t>
            </a:r>
            <a:r>
              <a:rPr lang="en-US" sz="1400" b="1" dirty="0">
                <a:solidFill>
                  <a:schemeClr val="accent2"/>
                </a:solidFill>
                <a:sym typeface="Wingdings" panose="05000000000000000000" pitchFamily="2" charset="2"/>
              </a:rPr>
              <a:t>) </a:t>
            </a:r>
            <a:r>
              <a:rPr lang="en-US" sz="1400" dirty="0">
                <a:sym typeface="Wingdings" panose="05000000000000000000" pitchFamily="2" charset="2"/>
              </a:rPr>
              <a:t>next to each item provides additional detail about where that item appears in the UI and offers size recommendations for images</a:t>
            </a:r>
          </a:p>
          <a:p>
            <a:pPr>
              <a:buClr>
                <a:srgbClr val="7030A0"/>
              </a:buClr>
            </a:pPr>
            <a:r>
              <a:rPr lang="en-US" sz="1400" dirty="0">
                <a:sym typeface="Wingdings" panose="05000000000000000000" pitchFamily="2" charset="2"/>
              </a:rPr>
              <a:t>At the bottom of the page you can “Preview” the customizations that you have made to see what the interface will look like with your selections</a:t>
            </a:r>
          </a:p>
          <a:p>
            <a:pPr>
              <a:buClr>
                <a:srgbClr val="7030A0"/>
              </a:buClr>
            </a:pPr>
            <a:r>
              <a:rPr lang="en-US" sz="1400" dirty="0">
                <a:sym typeface="Wingdings" panose="05000000000000000000" pitchFamily="2" charset="2"/>
              </a:rPr>
              <a:t>If you want to save the changes you’ve made select “Save” otherwise the next time you return to Pivot-RP you will have to start over with the defaults</a:t>
            </a:r>
          </a:p>
        </p:txBody>
      </p:sp>
      <p:sp>
        <p:nvSpPr>
          <p:cNvPr id="4" name="Footer Placeholder 3">
            <a:extLst>
              <a:ext uri="{FF2B5EF4-FFF2-40B4-BE49-F238E27FC236}">
                <a16:creationId xmlns:a16="http://schemas.microsoft.com/office/drawing/2014/main" id="{7640C62D-90F7-1956-D8FC-E2B45A0E7E34}"/>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a:solidFill>
                  <a:prstClr val="black"/>
                </a:solidFill>
                <a:latin typeface="Avenir Next LT Pro"/>
              </a:rPr>
              <a:t>© 2026 Clarivate. All rights reserved.</a:t>
            </a:r>
          </a:p>
        </p:txBody>
      </p:sp>
      <p:pic>
        <p:nvPicPr>
          <p:cNvPr id="6" name="Picture 5" descr="A screenshot of a computer&#10;&#10;AI-generated content may be incorrect.">
            <a:extLst>
              <a:ext uri="{FF2B5EF4-FFF2-40B4-BE49-F238E27FC236}">
                <a16:creationId xmlns:a16="http://schemas.microsoft.com/office/drawing/2014/main" id="{4BB64DF4-AD60-2DC8-216D-43CECDD16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36" y="845855"/>
            <a:ext cx="6637000" cy="3137669"/>
          </a:xfrm>
          <a:prstGeom prst="rect">
            <a:avLst/>
          </a:prstGeom>
        </p:spPr>
      </p:pic>
      <p:cxnSp>
        <p:nvCxnSpPr>
          <p:cNvPr id="7" name="Straight Arrow Connector 6">
            <a:extLst>
              <a:ext uri="{FF2B5EF4-FFF2-40B4-BE49-F238E27FC236}">
                <a16:creationId xmlns:a16="http://schemas.microsoft.com/office/drawing/2014/main" id="{8420B649-E622-5DF6-B73B-6B3644E3195D}"/>
              </a:ext>
            </a:extLst>
          </p:cNvPr>
          <p:cNvCxnSpPr>
            <a:cxnSpLocks/>
          </p:cNvCxnSpPr>
          <p:nvPr/>
        </p:nvCxnSpPr>
        <p:spPr>
          <a:xfrm flipH="1">
            <a:off x="1442420" y="2851842"/>
            <a:ext cx="851026" cy="8148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56FB354-7C2C-DFA5-8239-DE5A20855EEB}"/>
              </a:ext>
            </a:extLst>
          </p:cNvPr>
          <p:cNvSpPr/>
          <p:nvPr/>
        </p:nvSpPr>
        <p:spPr>
          <a:xfrm>
            <a:off x="1172537" y="2892582"/>
            <a:ext cx="161883" cy="1765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FD57C1C3-0EBD-4233-F834-BC41E27B2C85}"/>
              </a:ext>
            </a:extLst>
          </p:cNvPr>
          <p:cNvSpPr/>
          <p:nvPr/>
        </p:nvSpPr>
        <p:spPr>
          <a:xfrm>
            <a:off x="6886936" y="1081026"/>
            <a:ext cx="4728856" cy="313766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05980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599329" y="233589"/>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rgbClr val="B175E1"/>
                </a:solidFill>
                <a:latin typeface="Avenir Next LT Pro Demi"/>
              </a:rPr>
              <a:t>Logo Settings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B175E1"/>
              </a:solidFill>
              <a:effectLst/>
              <a:uLnTx/>
              <a:uFillTx/>
              <a:latin typeface="Avenir Next LT Pro Demi"/>
              <a:ea typeface="+mj-ea"/>
              <a:cs typeface="+mj-cs"/>
            </a:endParaRPr>
          </a:p>
        </p:txBody>
      </p:sp>
      <p:sp>
        <p:nvSpPr>
          <p:cNvPr id="5" name="Content Placeholder 9">
            <a:extLst>
              <a:ext uri="{FF2B5EF4-FFF2-40B4-BE49-F238E27FC236}">
                <a16:creationId xmlns:a16="http://schemas.microsoft.com/office/drawing/2014/main" id="{F26CEE29-16B9-7AF1-D894-B0E77A2A991C}"/>
              </a:ext>
            </a:extLst>
          </p:cNvPr>
          <p:cNvSpPr txBox="1">
            <a:spLocks/>
          </p:cNvSpPr>
          <p:nvPr/>
        </p:nvSpPr>
        <p:spPr>
          <a:xfrm>
            <a:off x="8394105" y="69715"/>
            <a:ext cx="3754846" cy="6186229"/>
          </a:xfrm>
          <a:prstGeom prst="rect">
            <a:avLst/>
          </a:prstGeom>
        </p:spPr>
        <p:txBody>
          <a:bodyPr>
            <a:no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Replace the standard Pivot-RP logo with a logo of your choosing</a:t>
            </a:r>
          </a:p>
          <a:p>
            <a:pPr marL="0" indent="0">
              <a:buFont typeface="Arial" panose="020B0604020202020204" pitchFamily="34" charset="0"/>
              <a:buNone/>
            </a:pPr>
            <a:r>
              <a:rPr lang="en-US" sz="1400" dirty="0"/>
              <a:t>Tips:</a:t>
            </a:r>
          </a:p>
          <a:p>
            <a:r>
              <a:rPr lang="en-US" sz="1400" dirty="0"/>
              <a:t>The logo is automatically depicted on the primary background color. You may wish to jump to the color settings section first to pick your header color if you want to see what your logo will look like with your color selections.</a:t>
            </a:r>
          </a:p>
          <a:p>
            <a:r>
              <a:rPr lang="en-US" sz="1400" dirty="0"/>
              <a:t>Try to use a logo that is no more than 80 pixels high. Pivot-RP will automatically re-size logos to fit the header space. A larger logo may not look good.</a:t>
            </a:r>
          </a:p>
          <a:p>
            <a:r>
              <a:rPr lang="en-US" sz="1400" dirty="0"/>
              <a:t>Add a Logo URL if you want users to be able to link from your logo to another page.</a:t>
            </a:r>
          </a:p>
          <a:p>
            <a:pPr marL="0" indent="0">
              <a:buNone/>
            </a:pPr>
            <a:endParaRPr lang="en-US" sz="1400" dirty="0"/>
          </a:p>
          <a:p>
            <a:pPr marL="0" indent="0">
              <a:buFont typeface="Arial" panose="020B0604020202020204" pitchFamily="34" charset="0"/>
              <a:buNone/>
            </a:pPr>
            <a:r>
              <a:rPr lang="en-US" sz="1400" dirty="0"/>
              <a:t>You can also upload different custom logos for Funding Alert and Newsletter emails. You only need to upload a separate logo for Alert and Newsletter emails, if you desire a different look and feel from your header branding. </a:t>
            </a:r>
            <a:r>
              <a:rPr lang="en-US" sz="1400" b="1" dirty="0">
                <a:solidFill>
                  <a:schemeClr val="accent2"/>
                </a:solidFill>
              </a:rPr>
              <a:t>By default, Alerts and Newsletters will use the same logo and colors as the header. </a:t>
            </a:r>
          </a:p>
        </p:txBody>
      </p:sp>
      <p:pic>
        <p:nvPicPr>
          <p:cNvPr id="6" name="Picture 5" descr="A screenshot of a computer&#10;&#10;AI-generated content may be incorrect.">
            <a:extLst>
              <a:ext uri="{FF2B5EF4-FFF2-40B4-BE49-F238E27FC236}">
                <a16:creationId xmlns:a16="http://schemas.microsoft.com/office/drawing/2014/main" id="{598347F4-F210-727A-00BE-E23947B8B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7" y="1123949"/>
            <a:ext cx="8240491" cy="3895726"/>
          </a:xfrm>
          <a:prstGeom prst="rect">
            <a:avLst/>
          </a:prstGeom>
        </p:spPr>
      </p:pic>
      <p:sp>
        <p:nvSpPr>
          <p:cNvPr id="7" name="Footer Placeholder 3">
            <a:extLst>
              <a:ext uri="{FF2B5EF4-FFF2-40B4-BE49-F238E27FC236}">
                <a16:creationId xmlns:a16="http://schemas.microsoft.com/office/drawing/2014/main" id="{24140C52-1F1E-1114-9129-3B00495DDD70}"/>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a:solidFill>
                  <a:prstClr val="black"/>
                </a:solidFill>
                <a:latin typeface="Avenir Next LT Pro"/>
              </a:rPr>
              <a:t>© 2026 Clarivate. All rights reserved.</a:t>
            </a:r>
          </a:p>
        </p:txBody>
      </p:sp>
      <p:sp>
        <p:nvSpPr>
          <p:cNvPr id="10" name="Rectangle 9">
            <a:extLst>
              <a:ext uri="{FF2B5EF4-FFF2-40B4-BE49-F238E27FC236}">
                <a16:creationId xmlns:a16="http://schemas.microsoft.com/office/drawing/2014/main" id="{BF64364C-DC8D-48AF-A960-42CDD1BDB9A3}"/>
              </a:ext>
            </a:extLst>
          </p:cNvPr>
          <p:cNvSpPr/>
          <p:nvPr/>
        </p:nvSpPr>
        <p:spPr>
          <a:xfrm>
            <a:off x="8437153" y="69715"/>
            <a:ext cx="3668750" cy="618622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 name="Straight Arrow Connector 10">
            <a:extLst>
              <a:ext uri="{FF2B5EF4-FFF2-40B4-BE49-F238E27FC236}">
                <a16:creationId xmlns:a16="http://schemas.microsoft.com/office/drawing/2014/main" id="{05871B1A-CB91-B8F3-0021-B1973CA164F1}"/>
              </a:ext>
            </a:extLst>
          </p:cNvPr>
          <p:cNvCxnSpPr>
            <a:cxnSpLocks/>
          </p:cNvCxnSpPr>
          <p:nvPr/>
        </p:nvCxnSpPr>
        <p:spPr>
          <a:xfrm flipH="1">
            <a:off x="1201594" y="2829207"/>
            <a:ext cx="7226270"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46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A99BED-F959-4230-9115-6D32F97174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8" name="Title 2">
            <a:extLst>
              <a:ext uri="{FF2B5EF4-FFF2-40B4-BE49-F238E27FC236}">
                <a16:creationId xmlns:a16="http://schemas.microsoft.com/office/drawing/2014/main" id="{1EBBBFF6-9AFB-4FB7-B203-4C88C655C3AB}"/>
              </a:ext>
            </a:extLst>
          </p:cNvPr>
          <p:cNvSpPr txBox="1">
            <a:spLocks/>
          </p:cNvSpPr>
          <p:nvPr/>
        </p:nvSpPr>
        <p:spPr>
          <a:xfrm>
            <a:off x="572029" y="261753"/>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dirty="0">
                <a:solidFill>
                  <a:srgbClr val="B175E1"/>
                </a:solidFill>
                <a:latin typeface="Avenir Next LT Pro Demi"/>
              </a:rPr>
              <a:t>Color Settings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B175E1"/>
              </a:solidFill>
              <a:effectLst/>
              <a:uLnTx/>
              <a:uFillTx/>
              <a:latin typeface="Avenir Next LT Pro Demi"/>
              <a:ea typeface="+mj-ea"/>
              <a:cs typeface="+mj-cs"/>
            </a:endParaRPr>
          </a:p>
        </p:txBody>
      </p:sp>
      <p:pic>
        <p:nvPicPr>
          <p:cNvPr id="3" name="Picture 2" descr="A screenshot of a cell phone&#10;&#10;Description automatically generated">
            <a:extLst>
              <a:ext uri="{FF2B5EF4-FFF2-40B4-BE49-F238E27FC236}">
                <a16:creationId xmlns:a16="http://schemas.microsoft.com/office/drawing/2014/main" id="{322DA147-D4B8-87E1-EC14-11A88A680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49" y="1590583"/>
            <a:ext cx="6813813" cy="3530174"/>
          </a:xfrm>
          <a:prstGeom prst="rect">
            <a:avLst/>
          </a:prstGeom>
        </p:spPr>
      </p:pic>
      <p:sp>
        <p:nvSpPr>
          <p:cNvPr id="6" name="Content Placeholder 9">
            <a:extLst>
              <a:ext uri="{FF2B5EF4-FFF2-40B4-BE49-F238E27FC236}">
                <a16:creationId xmlns:a16="http://schemas.microsoft.com/office/drawing/2014/main" id="{D845C606-C810-2CEA-251F-72494F34D0FB}"/>
              </a:ext>
            </a:extLst>
          </p:cNvPr>
          <p:cNvSpPr txBox="1">
            <a:spLocks/>
          </p:cNvSpPr>
          <p:nvPr/>
        </p:nvSpPr>
        <p:spPr>
          <a:xfrm>
            <a:off x="8400256" y="656381"/>
            <a:ext cx="3168352" cy="3722532"/>
          </a:xfrm>
          <a:prstGeom prst="rect">
            <a:avLst/>
          </a:prstGeo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Choose your primary and secondary colors</a:t>
            </a:r>
          </a:p>
          <a:p>
            <a:r>
              <a:rPr lang="en-US" sz="1400" dirty="0"/>
              <a:t>Primary color is used for the header background color and search buttons</a:t>
            </a:r>
          </a:p>
          <a:p>
            <a:r>
              <a:rPr lang="en-US" sz="1400" dirty="0"/>
              <a:t>Secondary color can be used for accent colors like the help link, home dashboard icon and limited submission pills</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t>You may also choose whether to use your primary or secondary color to highlight limited submission opportunities</a:t>
            </a:r>
          </a:p>
          <a:p>
            <a:pPr marL="0" indent="0">
              <a:buFont typeface="Arial" panose="020B0604020202020204" pitchFamily="34" charset="0"/>
              <a:buNone/>
            </a:pPr>
            <a:endParaRPr lang="en-US" sz="1600" b="1" dirty="0"/>
          </a:p>
          <a:p>
            <a:pPr marL="0" indent="0">
              <a:buFont typeface="Arial" panose="020B0604020202020204" pitchFamily="34" charset="0"/>
              <a:buNone/>
            </a:pPr>
            <a:endParaRPr lang="en-US" sz="1600" b="1" dirty="0"/>
          </a:p>
        </p:txBody>
      </p:sp>
      <p:pic>
        <p:nvPicPr>
          <p:cNvPr id="7" name="Picture 6" descr="A screenshot of a cell phone&#10;&#10;Description automatically generated">
            <a:extLst>
              <a:ext uri="{FF2B5EF4-FFF2-40B4-BE49-F238E27FC236}">
                <a16:creationId xmlns:a16="http://schemas.microsoft.com/office/drawing/2014/main" id="{C2C51E85-BF40-7232-F4EE-78770BA97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273" y="4567893"/>
            <a:ext cx="3833004" cy="1574009"/>
          </a:xfrm>
          <a:prstGeom prst="rect">
            <a:avLst/>
          </a:prstGeom>
          <a:ln>
            <a:solidFill>
              <a:schemeClr val="bg1">
                <a:lumMod val="50000"/>
              </a:schemeClr>
            </a:solidFill>
          </a:ln>
        </p:spPr>
      </p:pic>
      <p:sp>
        <p:nvSpPr>
          <p:cNvPr id="9" name="TextBox 8">
            <a:extLst>
              <a:ext uri="{FF2B5EF4-FFF2-40B4-BE49-F238E27FC236}">
                <a16:creationId xmlns:a16="http://schemas.microsoft.com/office/drawing/2014/main" id="{5CD6DA3F-DE99-8901-F83E-3B9EBB8E557F}"/>
              </a:ext>
            </a:extLst>
          </p:cNvPr>
          <p:cNvSpPr txBox="1"/>
          <p:nvPr/>
        </p:nvSpPr>
        <p:spPr>
          <a:xfrm>
            <a:off x="296850" y="5363924"/>
            <a:ext cx="7392821" cy="892552"/>
          </a:xfrm>
          <a:prstGeom prst="rect">
            <a:avLst/>
          </a:prstGeom>
          <a:noFill/>
        </p:spPr>
        <p:txBody>
          <a:bodyPr wrap="square" rtlCol="0">
            <a:spAutoFit/>
          </a:bodyPr>
          <a:lstStyle/>
          <a:p>
            <a:r>
              <a:rPr lang="en-US" sz="1400" dirty="0"/>
              <a:t>You can also use the secondary color or home background image to fill the search box background area for the search landing pages.  By default this area is gray.</a:t>
            </a:r>
          </a:p>
          <a:p>
            <a:endParaRPr lang="en-US" sz="2400" dirty="0"/>
          </a:p>
        </p:txBody>
      </p:sp>
      <p:sp>
        <p:nvSpPr>
          <p:cNvPr id="4" name="Footer Placeholder 3">
            <a:extLst>
              <a:ext uri="{FF2B5EF4-FFF2-40B4-BE49-F238E27FC236}">
                <a16:creationId xmlns:a16="http://schemas.microsoft.com/office/drawing/2014/main" id="{5257A251-9362-D4AE-C71C-59BB0A06A7C0}"/>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cxnSp>
        <p:nvCxnSpPr>
          <p:cNvPr id="5" name="Straight Arrow Connector 4">
            <a:extLst>
              <a:ext uri="{FF2B5EF4-FFF2-40B4-BE49-F238E27FC236}">
                <a16:creationId xmlns:a16="http://schemas.microsoft.com/office/drawing/2014/main" id="{11DF6F64-A110-B833-AED9-ACEF6C9B0112}"/>
              </a:ext>
            </a:extLst>
          </p:cNvPr>
          <p:cNvCxnSpPr>
            <a:cxnSpLocks/>
          </p:cNvCxnSpPr>
          <p:nvPr/>
        </p:nvCxnSpPr>
        <p:spPr>
          <a:xfrm flipH="1">
            <a:off x="5824621" y="1116751"/>
            <a:ext cx="2608979" cy="101128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7EC7D95-DDB3-EDDB-4CA0-CBDCAFB0F403}"/>
              </a:ext>
            </a:extLst>
          </p:cNvPr>
          <p:cNvCxnSpPr>
            <a:cxnSpLocks/>
          </p:cNvCxnSpPr>
          <p:nvPr/>
        </p:nvCxnSpPr>
        <p:spPr>
          <a:xfrm flipH="1" flipV="1">
            <a:off x="6876288" y="3090672"/>
            <a:ext cx="1557312" cy="60612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D9B729B-DB32-338A-A79E-C06E0B12290C}"/>
              </a:ext>
            </a:extLst>
          </p:cNvPr>
          <p:cNvCxnSpPr>
            <a:cxnSpLocks/>
          </p:cNvCxnSpPr>
          <p:nvPr/>
        </p:nvCxnSpPr>
        <p:spPr>
          <a:xfrm flipV="1">
            <a:off x="417878" y="4567893"/>
            <a:ext cx="154151" cy="80334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1AD181B-DC9C-1BB1-7AD7-37F1C3B6E328}"/>
              </a:ext>
            </a:extLst>
          </p:cNvPr>
          <p:cNvSpPr/>
          <p:nvPr/>
        </p:nvSpPr>
        <p:spPr>
          <a:xfrm>
            <a:off x="8437153" y="619116"/>
            <a:ext cx="3070639" cy="372253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E7E6CF5D-F848-7912-C2FB-CBDF496825A7}"/>
              </a:ext>
            </a:extLst>
          </p:cNvPr>
          <p:cNvSpPr/>
          <p:nvPr/>
        </p:nvSpPr>
        <p:spPr>
          <a:xfrm>
            <a:off x="7972273" y="4548100"/>
            <a:ext cx="3833005" cy="159380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739019D2-DF4D-1137-904B-6885070A132A}"/>
              </a:ext>
            </a:extLst>
          </p:cNvPr>
          <p:cNvSpPr/>
          <p:nvPr/>
        </p:nvSpPr>
        <p:spPr>
          <a:xfrm>
            <a:off x="296850" y="5363924"/>
            <a:ext cx="7244618" cy="55913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9393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72029" y="261753"/>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rgbClr val="B175E1"/>
                </a:solidFill>
                <a:latin typeface="Avenir Next LT Pro Demi"/>
              </a:rPr>
              <a:t>Choosing a Color / Internal Opps Favicon</a:t>
            </a:r>
          </a:p>
        </p:txBody>
      </p:sp>
      <p:pic>
        <p:nvPicPr>
          <p:cNvPr id="13" name="Picture 12" descr="A picture containing screenshot, drawing&#10;&#10;Description automatically generated">
            <a:extLst>
              <a:ext uri="{FF2B5EF4-FFF2-40B4-BE49-F238E27FC236}">
                <a16:creationId xmlns:a16="http://schemas.microsoft.com/office/drawing/2014/main" id="{87A306C2-DE25-5A86-7D7B-DDA81F0D0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427" y="1388621"/>
            <a:ext cx="4143307" cy="2058458"/>
          </a:xfrm>
          <a:prstGeom prst="rect">
            <a:avLst/>
          </a:prstGeom>
        </p:spPr>
      </p:pic>
      <p:sp>
        <p:nvSpPr>
          <p:cNvPr id="14" name="Content Placeholder 9">
            <a:extLst>
              <a:ext uri="{FF2B5EF4-FFF2-40B4-BE49-F238E27FC236}">
                <a16:creationId xmlns:a16="http://schemas.microsoft.com/office/drawing/2014/main" id="{AD6E74AB-F29B-EB16-787F-A7961763BD09}"/>
              </a:ext>
            </a:extLst>
          </p:cNvPr>
          <p:cNvSpPr txBox="1">
            <a:spLocks/>
          </p:cNvSpPr>
          <p:nvPr/>
        </p:nvSpPr>
        <p:spPr>
          <a:xfrm>
            <a:off x="7035579" y="1685447"/>
            <a:ext cx="4879462" cy="1263497"/>
          </a:xfrm>
          <a:prstGeom prst="rect">
            <a:avLst/>
          </a:prstGeom>
        </p:spPr>
        <p:txBody>
          <a:bodyPr>
            <a:normAutofit lnSpcReduction="1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You can enter a Hexadecimal number directly in the color bar, or select the pencil icon to activate the built-in color picker</a:t>
            </a:r>
          </a:p>
          <a:p>
            <a:pPr marL="0" indent="0">
              <a:buFont typeface="Arial" panose="020B0604020202020204" pitchFamily="34" charset="0"/>
              <a:buNone/>
            </a:pPr>
            <a:endParaRPr lang="en-US" sz="1600" b="1" dirty="0"/>
          </a:p>
        </p:txBody>
      </p:sp>
      <p:pic>
        <p:nvPicPr>
          <p:cNvPr id="16" name="Picture 15">
            <a:extLst>
              <a:ext uri="{FF2B5EF4-FFF2-40B4-BE49-F238E27FC236}">
                <a16:creationId xmlns:a16="http://schemas.microsoft.com/office/drawing/2014/main" id="{CC408EE8-4CDD-B4DC-91E0-2FB21B8AFA89}"/>
              </a:ext>
            </a:extLst>
          </p:cNvPr>
          <p:cNvPicPr>
            <a:picLocks noChangeAspect="1"/>
          </p:cNvPicPr>
          <p:nvPr/>
        </p:nvPicPr>
        <p:blipFill>
          <a:blip r:embed="rId3"/>
          <a:stretch>
            <a:fillRect/>
          </a:stretch>
        </p:blipFill>
        <p:spPr>
          <a:xfrm>
            <a:off x="697271" y="4197085"/>
            <a:ext cx="5207727" cy="1219371"/>
          </a:xfrm>
          <a:prstGeom prst="rect">
            <a:avLst/>
          </a:prstGeom>
        </p:spPr>
      </p:pic>
      <p:cxnSp>
        <p:nvCxnSpPr>
          <p:cNvPr id="17" name="Straight Connector 16">
            <a:extLst>
              <a:ext uri="{FF2B5EF4-FFF2-40B4-BE49-F238E27FC236}">
                <a16:creationId xmlns:a16="http://schemas.microsoft.com/office/drawing/2014/main" id="{72D72071-D19F-9D8D-AE23-2E5267539677}"/>
              </a:ext>
            </a:extLst>
          </p:cNvPr>
          <p:cNvCxnSpPr/>
          <p:nvPr/>
        </p:nvCxnSpPr>
        <p:spPr>
          <a:xfrm>
            <a:off x="431371" y="3909053"/>
            <a:ext cx="10849205" cy="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8" name="Content Placeholder 9">
            <a:extLst>
              <a:ext uri="{FF2B5EF4-FFF2-40B4-BE49-F238E27FC236}">
                <a16:creationId xmlns:a16="http://schemas.microsoft.com/office/drawing/2014/main" id="{F30A961F-6BC6-841A-E2A1-38E78D490F81}"/>
              </a:ext>
            </a:extLst>
          </p:cNvPr>
          <p:cNvSpPr txBox="1">
            <a:spLocks/>
          </p:cNvSpPr>
          <p:nvPr/>
        </p:nvSpPr>
        <p:spPr>
          <a:xfrm>
            <a:off x="2100264" y="5700459"/>
            <a:ext cx="9052296" cy="674526"/>
          </a:xfrm>
          <a:prstGeom prst="rect">
            <a:avLst/>
          </a:prstGeom>
        </p:spPr>
        <p:txBody>
          <a:bodyPr vert="horz" lIns="121920" tIns="60960" rIns="121920" bIns="60960" rtlCol="0">
            <a:normAutofit fontScale="77500" lnSpcReduction="200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600" dirty="0">
                <a:solidFill>
                  <a:schemeClr val="tx1"/>
                </a:solidFill>
              </a:rPr>
              <a:t>The internal funding favicon will by default take on the colors of your primary and secondary color.  Or, you can upload your own icon/logo.</a:t>
            </a:r>
          </a:p>
          <a:p>
            <a:pPr marL="0" indent="0">
              <a:buNone/>
            </a:pPr>
            <a:endParaRPr lang="en-US" sz="1600" b="1" dirty="0"/>
          </a:p>
        </p:txBody>
      </p:sp>
      <p:pic>
        <p:nvPicPr>
          <p:cNvPr id="19" name="Picture 18">
            <a:extLst>
              <a:ext uri="{FF2B5EF4-FFF2-40B4-BE49-F238E27FC236}">
                <a16:creationId xmlns:a16="http://schemas.microsoft.com/office/drawing/2014/main" id="{34F499AD-6ADD-DDFF-57FC-875FCF1BB98B}"/>
              </a:ext>
            </a:extLst>
          </p:cNvPr>
          <p:cNvPicPr>
            <a:picLocks noChangeAspect="1"/>
          </p:cNvPicPr>
          <p:nvPr/>
        </p:nvPicPr>
        <p:blipFill>
          <a:blip r:embed="rId4"/>
          <a:stretch>
            <a:fillRect/>
          </a:stretch>
        </p:blipFill>
        <p:spPr>
          <a:xfrm>
            <a:off x="6440962" y="4107957"/>
            <a:ext cx="4978164" cy="1219371"/>
          </a:xfrm>
          <a:prstGeom prst="rect">
            <a:avLst/>
          </a:prstGeom>
        </p:spPr>
      </p:pic>
      <p:sp>
        <p:nvSpPr>
          <p:cNvPr id="3" name="Footer Placeholder 3">
            <a:extLst>
              <a:ext uri="{FF2B5EF4-FFF2-40B4-BE49-F238E27FC236}">
                <a16:creationId xmlns:a16="http://schemas.microsoft.com/office/drawing/2014/main" id="{61550EA2-89EA-4FAF-021A-9B974881AE15}"/>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cxnSp>
        <p:nvCxnSpPr>
          <p:cNvPr id="4" name="Straight Arrow Connector 3">
            <a:extLst>
              <a:ext uri="{FF2B5EF4-FFF2-40B4-BE49-F238E27FC236}">
                <a16:creationId xmlns:a16="http://schemas.microsoft.com/office/drawing/2014/main" id="{4FE272F7-F117-A4D2-7322-C24E836986F4}"/>
              </a:ext>
            </a:extLst>
          </p:cNvPr>
          <p:cNvCxnSpPr>
            <a:cxnSpLocks/>
          </p:cNvCxnSpPr>
          <p:nvPr/>
        </p:nvCxnSpPr>
        <p:spPr>
          <a:xfrm flipH="1">
            <a:off x="5039883" y="2185416"/>
            <a:ext cx="1909557" cy="82793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7E40123-721E-BB89-CB47-04F2AB9A5087}"/>
              </a:ext>
            </a:extLst>
          </p:cNvPr>
          <p:cNvCxnSpPr>
            <a:cxnSpLocks/>
          </p:cNvCxnSpPr>
          <p:nvPr/>
        </p:nvCxnSpPr>
        <p:spPr>
          <a:xfrm flipH="1" flipV="1">
            <a:off x="3740805" y="5058870"/>
            <a:ext cx="699570" cy="5841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8003FFD-2F45-A4DA-287C-38F3AB117219}"/>
              </a:ext>
            </a:extLst>
          </p:cNvPr>
          <p:cNvCxnSpPr>
            <a:cxnSpLocks/>
          </p:cNvCxnSpPr>
          <p:nvPr/>
        </p:nvCxnSpPr>
        <p:spPr>
          <a:xfrm flipV="1">
            <a:off x="6080915" y="4935634"/>
            <a:ext cx="316873" cy="7220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09A779F-8A39-BE86-2505-54945D5E5850}"/>
              </a:ext>
            </a:extLst>
          </p:cNvPr>
          <p:cNvSpPr/>
          <p:nvPr/>
        </p:nvSpPr>
        <p:spPr>
          <a:xfrm>
            <a:off x="2100264" y="5658423"/>
            <a:ext cx="8278176" cy="67452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FB1A933C-33DD-5520-701F-9900DFE0A8B1}"/>
              </a:ext>
            </a:extLst>
          </p:cNvPr>
          <p:cNvSpPr/>
          <p:nvPr/>
        </p:nvSpPr>
        <p:spPr>
          <a:xfrm>
            <a:off x="6949440" y="1556463"/>
            <a:ext cx="4774352" cy="14001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Slide Number Placeholder 1">
            <a:extLst>
              <a:ext uri="{FF2B5EF4-FFF2-40B4-BE49-F238E27FC236}">
                <a16:creationId xmlns:a16="http://schemas.microsoft.com/office/drawing/2014/main" id="{63FA7E41-7348-D3A6-C25A-0D1D6D2803F2}"/>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0207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0863" y="368828"/>
            <a:ext cx="8953059" cy="251885"/>
          </a:xfrm>
          <a:solidFill>
            <a:schemeClr val="bg1"/>
          </a:solidFill>
          <a:ln>
            <a:noFill/>
          </a:ln>
        </p:spPr>
        <p:txBody>
          <a:bodyPr>
            <a:normAutofit fontScale="90000"/>
          </a:bodyPr>
          <a:lstStyle/>
          <a:p>
            <a:r>
              <a:rPr lang="en-US"/>
              <a:t>How to customize the Pivot-RP UI using the Custom Branding tool</a:t>
            </a:r>
          </a:p>
        </p:txBody>
      </p:sp>
      <p:sp>
        <p:nvSpPr>
          <p:cNvPr id="2" name="Content Placeholder 3">
            <a:extLst>
              <a:ext uri="{FF2B5EF4-FFF2-40B4-BE49-F238E27FC236}">
                <a16:creationId xmlns:a16="http://schemas.microsoft.com/office/drawing/2014/main" id="{DC8FA517-C4C0-402F-B93B-C2488D521238}"/>
              </a:ext>
            </a:extLst>
          </p:cNvPr>
          <p:cNvSpPr txBox="1">
            <a:spLocks/>
          </p:cNvSpPr>
          <p:nvPr/>
        </p:nvSpPr>
        <p:spPr>
          <a:xfrm>
            <a:off x="929247" y="1232776"/>
            <a:ext cx="9400757" cy="3945806"/>
          </a:xfrm>
          <a:prstGeom prst="rect">
            <a:avLst/>
          </a:prstGeom>
          <a:ln w="28575">
            <a:solidFill>
              <a:schemeClr val="accent2"/>
            </a:solidFill>
          </a:ln>
        </p:spPr>
        <p:txBody>
          <a:bodyPr vert="horz" lIns="121920" tIns="60960" rIns="121920" bIns="60960" rtlCol="0" anchor="t">
            <a:no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Clr>
                <a:srgbClr val="108AAF"/>
              </a:buClr>
              <a:buNone/>
            </a:pPr>
            <a:endParaRPr lang="en-US" sz="2000" dirty="0"/>
          </a:p>
          <a:p>
            <a:pPr marL="0" indent="0">
              <a:buClr>
                <a:srgbClr val="108AAF"/>
              </a:buClr>
              <a:buNone/>
            </a:pPr>
            <a:r>
              <a:rPr lang="en-US" sz="2000" dirty="0"/>
              <a:t>The </a:t>
            </a:r>
            <a:r>
              <a:rPr lang="en-GB" sz="2000" dirty="0">
                <a:effectLst/>
                <a:ea typeface="Calibri" panose="020F0502020204030204" pitchFamily="34" charset="0"/>
                <a:cs typeface="Times New Roman"/>
              </a:rPr>
              <a:t>Pivot-RP</a:t>
            </a:r>
            <a:r>
              <a:rPr lang="en-GB" sz="2000" baseline="30000" dirty="0">
                <a:effectLst/>
                <a:ea typeface="Calibri" panose="020F0502020204030204" pitchFamily="34" charset="0"/>
                <a:cs typeface="Times New Roman"/>
              </a:rPr>
              <a:t> </a:t>
            </a:r>
            <a:r>
              <a:rPr lang="en-US" sz="2000" dirty="0"/>
              <a:t>customizer/preview tool is highly intuitive.  </a:t>
            </a:r>
          </a:p>
          <a:p>
            <a:pPr marL="0" indent="0">
              <a:buClr>
                <a:srgbClr val="108AAF"/>
              </a:buClr>
              <a:buNone/>
            </a:pPr>
            <a:r>
              <a:rPr lang="en-US" sz="2000" dirty="0"/>
              <a:t>You can experiment with the tool and use the preview function to get a feel for what is possible without impacting your end-users. Use this guide as a reference.</a:t>
            </a:r>
          </a:p>
          <a:p>
            <a:pPr marL="0" indent="0">
              <a:buClr>
                <a:srgbClr val="108AAF"/>
              </a:buClr>
              <a:buNone/>
            </a:pPr>
            <a:endParaRPr lang="en-US" sz="2000" dirty="0"/>
          </a:p>
          <a:p>
            <a:pPr marL="0" indent="0">
              <a:buNone/>
            </a:pPr>
            <a:r>
              <a:rPr lang="en-US" sz="2000" dirty="0"/>
              <a:t>This document is organized into two overview sections:</a:t>
            </a:r>
          </a:p>
          <a:p>
            <a:pPr lvl="1">
              <a:buClr>
                <a:srgbClr val="108AAF"/>
              </a:buClr>
            </a:pPr>
            <a:r>
              <a:rPr lang="en-US" b="1" i="1" dirty="0">
                <a:solidFill>
                  <a:schemeClr val="accent2"/>
                </a:solidFill>
              </a:rPr>
              <a:t>What can be customized</a:t>
            </a:r>
          </a:p>
          <a:p>
            <a:pPr lvl="1">
              <a:buClr>
                <a:srgbClr val="108AAF"/>
              </a:buClr>
            </a:pPr>
            <a:r>
              <a:rPr lang="en-US" b="1" i="1" dirty="0">
                <a:solidFill>
                  <a:schemeClr val="accent2"/>
                </a:solidFill>
              </a:rPr>
              <a:t>How to customize </a:t>
            </a:r>
            <a:r>
              <a:rPr lang="en-US" dirty="0"/>
              <a:t>and preview Pivot-RP using the custom branding tool</a:t>
            </a:r>
          </a:p>
          <a:p>
            <a:pPr marL="0" indent="0">
              <a:buClr>
                <a:srgbClr val="108AAF"/>
              </a:buClr>
              <a:buNone/>
            </a:pPr>
            <a:endParaRPr lang="en-US" sz="1800" dirty="0"/>
          </a:p>
        </p:txBody>
      </p:sp>
      <p:sp>
        <p:nvSpPr>
          <p:cNvPr id="8" name="Footer Placeholder 6">
            <a:extLst>
              <a:ext uri="{FF2B5EF4-FFF2-40B4-BE49-F238E27FC236}">
                <a16:creationId xmlns:a16="http://schemas.microsoft.com/office/drawing/2014/main" id="{670A85C2-6B5B-FE0F-356E-7B6349F7D603}"/>
              </a:ext>
            </a:extLst>
          </p:cNvPr>
          <p:cNvSpPr>
            <a:spLocks noGrp="1"/>
          </p:cNvSpPr>
          <p:nvPr>
            <p:ph type="ftr" sz="quarter" idx="10"/>
          </p:nvPr>
        </p:nvSpPr>
        <p:spPr>
          <a:xfrm>
            <a:off x="8040688" y="6348353"/>
            <a:ext cx="3292473" cy="215901"/>
          </a:xfrm>
        </p:spPr>
        <p:txBody>
          <a:bodyPr/>
          <a:lstStyle/>
          <a:p>
            <a:r>
              <a:rPr lang="en-US"/>
              <a:t>© 2026 Clarivate. All rights reserved.</a:t>
            </a:r>
          </a:p>
        </p:txBody>
      </p:sp>
      <p:sp>
        <p:nvSpPr>
          <p:cNvPr id="9" name="Slide Number Placeholder 6">
            <a:extLst>
              <a:ext uri="{FF2B5EF4-FFF2-40B4-BE49-F238E27FC236}">
                <a16:creationId xmlns:a16="http://schemas.microsoft.com/office/drawing/2014/main" id="{363B00FA-DE3E-49C2-440A-2FE9D1980C9C}"/>
              </a:ext>
            </a:extLst>
          </p:cNvPr>
          <p:cNvSpPr txBox="1">
            <a:spLocks/>
          </p:cNvSpPr>
          <p:nvPr/>
        </p:nvSpPr>
        <p:spPr>
          <a:xfrm>
            <a:off x="11506200" y="6348353"/>
            <a:ext cx="216000" cy="215900"/>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2</a:t>
            </a:fld>
            <a:endParaRPr lang="en-GB"/>
          </a:p>
        </p:txBody>
      </p:sp>
    </p:spTree>
    <p:extLst>
      <p:ext uri="{BB962C8B-B14F-4D97-AF65-F5344CB8AC3E}">
        <p14:creationId xmlns:p14="http://schemas.microsoft.com/office/powerpoint/2010/main" val="628707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72029" y="261753"/>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dirty="0">
                <a:solidFill>
                  <a:srgbClr val="B175E1"/>
                </a:solidFill>
                <a:latin typeface="Avenir Next LT Pro Demi"/>
              </a:rPr>
              <a:t>Custom Header Links</a:t>
            </a:r>
          </a:p>
        </p:txBody>
      </p:sp>
      <p:pic>
        <p:nvPicPr>
          <p:cNvPr id="4" name="Picture 3">
            <a:extLst>
              <a:ext uri="{FF2B5EF4-FFF2-40B4-BE49-F238E27FC236}">
                <a16:creationId xmlns:a16="http://schemas.microsoft.com/office/drawing/2014/main" id="{C34BE7D4-536F-433F-95FE-6F5C3DE44B60}"/>
              </a:ext>
            </a:extLst>
          </p:cNvPr>
          <p:cNvPicPr>
            <a:picLocks noChangeAspect="1"/>
          </p:cNvPicPr>
          <p:nvPr/>
        </p:nvPicPr>
        <p:blipFill>
          <a:blip r:embed="rId2"/>
          <a:stretch>
            <a:fillRect/>
          </a:stretch>
        </p:blipFill>
        <p:spPr>
          <a:xfrm>
            <a:off x="6672064" y="2557809"/>
            <a:ext cx="3413791" cy="770856"/>
          </a:xfrm>
          <a:prstGeom prst="rect">
            <a:avLst/>
          </a:prstGeom>
        </p:spPr>
      </p:pic>
      <p:sp>
        <p:nvSpPr>
          <p:cNvPr id="6" name="TextBox 5">
            <a:extLst>
              <a:ext uri="{FF2B5EF4-FFF2-40B4-BE49-F238E27FC236}">
                <a16:creationId xmlns:a16="http://schemas.microsoft.com/office/drawing/2014/main" id="{CE46FB9C-6B0B-6F26-3983-0F3A4453BD7D}"/>
              </a:ext>
            </a:extLst>
          </p:cNvPr>
          <p:cNvSpPr txBox="1"/>
          <p:nvPr/>
        </p:nvSpPr>
        <p:spPr>
          <a:xfrm>
            <a:off x="572028" y="897897"/>
            <a:ext cx="9313035" cy="1384995"/>
          </a:xfrm>
          <a:prstGeom prst="rect">
            <a:avLst/>
          </a:prstGeom>
          <a:noFill/>
        </p:spPr>
        <p:txBody>
          <a:bodyPr wrap="square" rtlCol="0">
            <a:spAutoFit/>
          </a:bodyPr>
          <a:lstStyle/>
          <a:p>
            <a:r>
              <a:rPr lang="en-US" sz="1400" b="1" dirty="0"/>
              <a:t>You can add up to 2 custom links to your header.  </a:t>
            </a:r>
            <a:r>
              <a:rPr lang="en-US" sz="1400" dirty="0"/>
              <a:t>Enter the text you want to see on screen in the left input box and provide the URL on the right.  You can just leave the custom links fields blank, if you do not want any links to show up on the interface.</a:t>
            </a:r>
          </a:p>
          <a:p>
            <a:endParaRPr lang="en-US" sz="1400" dirty="0"/>
          </a:p>
          <a:p>
            <a:r>
              <a:rPr lang="en-US" sz="1400" b="1" dirty="0"/>
              <a:t>Tip: </a:t>
            </a:r>
            <a:r>
              <a:rPr lang="en-US" sz="1400" dirty="0"/>
              <a:t>You can use this feature to add some informational text to your header.  If you leave the URL field blank, your link text will still show up as text (not as a clickable link)</a:t>
            </a:r>
          </a:p>
        </p:txBody>
      </p:sp>
      <p:pic>
        <p:nvPicPr>
          <p:cNvPr id="7" name="Picture 6">
            <a:extLst>
              <a:ext uri="{FF2B5EF4-FFF2-40B4-BE49-F238E27FC236}">
                <a16:creationId xmlns:a16="http://schemas.microsoft.com/office/drawing/2014/main" id="{DC228746-876E-A7A3-BA69-A853E4623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05" y="3781773"/>
            <a:ext cx="9135750" cy="1743318"/>
          </a:xfrm>
          <a:prstGeom prst="rect">
            <a:avLst/>
          </a:prstGeom>
        </p:spPr>
      </p:pic>
      <p:cxnSp>
        <p:nvCxnSpPr>
          <p:cNvPr id="9" name="Straight Arrow Connector 8">
            <a:extLst>
              <a:ext uri="{FF2B5EF4-FFF2-40B4-BE49-F238E27FC236}">
                <a16:creationId xmlns:a16="http://schemas.microsoft.com/office/drawing/2014/main" id="{40F708AA-1286-5A61-7174-C6B17C054DCE}"/>
              </a:ext>
            </a:extLst>
          </p:cNvPr>
          <p:cNvCxnSpPr>
            <a:cxnSpLocks/>
          </p:cNvCxnSpPr>
          <p:nvPr/>
        </p:nvCxnSpPr>
        <p:spPr>
          <a:xfrm flipV="1">
            <a:off x="5884980" y="3067976"/>
            <a:ext cx="611904" cy="7220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413397E-E934-F0CD-6B12-F479BEC140FF}"/>
              </a:ext>
            </a:extLst>
          </p:cNvPr>
          <p:cNvSpPr/>
          <p:nvPr/>
        </p:nvSpPr>
        <p:spPr>
          <a:xfrm>
            <a:off x="950104" y="3781772"/>
            <a:ext cx="9218023" cy="184178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96721036-12EF-7146-5E03-43067DAC2FFE}"/>
              </a:ext>
            </a:extLst>
          </p:cNvPr>
          <p:cNvSpPr/>
          <p:nvPr/>
        </p:nvSpPr>
        <p:spPr>
          <a:xfrm>
            <a:off x="572028" y="890302"/>
            <a:ext cx="9413219" cy="14001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Footer Placeholder 3">
            <a:extLst>
              <a:ext uri="{FF2B5EF4-FFF2-40B4-BE49-F238E27FC236}">
                <a16:creationId xmlns:a16="http://schemas.microsoft.com/office/drawing/2014/main" id="{86FEDA54-FF38-70DD-31A3-FF3D6D799E61}"/>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14" name="Slide Number Placeholder 1">
            <a:extLst>
              <a:ext uri="{FF2B5EF4-FFF2-40B4-BE49-F238E27FC236}">
                <a16:creationId xmlns:a16="http://schemas.microsoft.com/office/drawing/2014/main" id="{08B55B26-C394-183C-4E16-44D1C267E6BC}"/>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21761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5" y="20040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dirty="0">
                <a:solidFill>
                  <a:srgbClr val="B175E1"/>
                </a:solidFill>
                <a:latin typeface="Avenir Next LT Pro Demi"/>
              </a:rPr>
              <a:t>Home Dashboard background image</a:t>
            </a:r>
          </a:p>
        </p:txBody>
      </p:sp>
      <p:pic>
        <p:nvPicPr>
          <p:cNvPr id="3" name="Picture 2" descr="A screenshot of a cell phone&#10;&#10;Description automatically generated">
            <a:extLst>
              <a:ext uri="{FF2B5EF4-FFF2-40B4-BE49-F238E27FC236}">
                <a16:creationId xmlns:a16="http://schemas.microsoft.com/office/drawing/2014/main" id="{9415F9F9-2979-E6E2-4929-CF75D33DE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832" y="1004177"/>
            <a:ext cx="11828205" cy="3362472"/>
          </a:xfrm>
          <a:prstGeom prst="rect">
            <a:avLst/>
          </a:prstGeom>
        </p:spPr>
      </p:pic>
      <p:sp>
        <p:nvSpPr>
          <p:cNvPr id="4" name="TextBox 3">
            <a:extLst>
              <a:ext uri="{FF2B5EF4-FFF2-40B4-BE49-F238E27FC236}">
                <a16:creationId xmlns:a16="http://schemas.microsoft.com/office/drawing/2014/main" id="{23C33BD5-4485-AAE1-0F61-7CD32A9C842D}"/>
              </a:ext>
            </a:extLst>
          </p:cNvPr>
          <p:cNvSpPr txBox="1"/>
          <p:nvPr/>
        </p:nvSpPr>
        <p:spPr>
          <a:xfrm>
            <a:off x="1007435" y="4366649"/>
            <a:ext cx="9889099" cy="1169551"/>
          </a:xfrm>
          <a:prstGeom prst="rect">
            <a:avLst/>
          </a:prstGeom>
          <a:noFill/>
        </p:spPr>
        <p:txBody>
          <a:bodyPr wrap="square" rtlCol="0">
            <a:spAutoFit/>
          </a:bodyPr>
          <a:lstStyle/>
          <a:p>
            <a:r>
              <a:rPr lang="en-US" sz="1400" b="1" dirty="0"/>
              <a:t>Replace the default background image with an image of your own choosing. </a:t>
            </a:r>
            <a:r>
              <a:rPr lang="en-US" sz="1400" dirty="0"/>
              <a:t>This image can be anything – such as an image of your institution, a nature picture, or an interesting graphic, color or pattern.</a:t>
            </a:r>
          </a:p>
          <a:p>
            <a:endParaRPr lang="en-US" sz="1400" dirty="0"/>
          </a:p>
          <a:p>
            <a:r>
              <a:rPr lang="en-US" sz="1400" b="1" dirty="0"/>
              <a:t>Tip: </a:t>
            </a:r>
            <a:r>
              <a:rPr lang="en-US" sz="1400" dirty="0"/>
              <a:t>The background image you add will automatically be resized to fit the available space. Try to upload an image around 300px high and 1250px wide if you want it to maintain its original proportions and clarity.</a:t>
            </a:r>
          </a:p>
        </p:txBody>
      </p:sp>
      <p:sp>
        <p:nvSpPr>
          <p:cNvPr id="2" name="Rectangle 1">
            <a:extLst>
              <a:ext uri="{FF2B5EF4-FFF2-40B4-BE49-F238E27FC236}">
                <a16:creationId xmlns:a16="http://schemas.microsoft.com/office/drawing/2014/main" id="{672CA78E-93E0-83D1-0AE1-EA4C3F083DAE}"/>
              </a:ext>
            </a:extLst>
          </p:cNvPr>
          <p:cNvSpPr/>
          <p:nvPr/>
        </p:nvSpPr>
        <p:spPr>
          <a:xfrm>
            <a:off x="832104" y="4251332"/>
            <a:ext cx="10259568" cy="142709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Arrow Connector 4">
            <a:extLst>
              <a:ext uri="{FF2B5EF4-FFF2-40B4-BE49-F238E27FC236}">
                <a16:creationId xmlns:a16="http://schemas.microsoft.com/office/drawing/2014/main" id="{AAD7FF50-2ED9-7CFD-22A4-777899B26BD5}"/>
              </a:ext>
            </a:extLst>
          </p:cNvPr>
          <p:cNvCxnSpPr>
            <a:cxnSpLocks/>
          </p:cNvCxnSpPr>
          <p:nvPr/>
        </p:nvCxnSpPr>
        <p:spPr>
          <a:xfrm flipH="1" flipV="1">
            <a:off x="2468880" y="3858768"/>
            <a:ext cx="1316736" cy="39256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Footer Placeholder 3">
            <a:extLst>
              <a:ext uri="{FF2B5EF4-FFF2-40B4-BE49-F238E27FC236}">
                <a16:creationId xmlns:a16="http://schemas.microsoft.com/office/drawing/2014/main" id="{417DF2F6-1B7A-656E-3B30-7A16CEFC377A}"/>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11" name="Slide Number Placeholder 1">
            <a:extLst>
              <a:ext uri="{FF2B5EF4-FFF2-40B4-BE49-F238E27FC236}">
                <a16:creationId xmlns:a16="http://schemas.microsoft.com/office/drawing/2014/main" id="{A2D5D94A-A5D2-2048-0479-53A363314754}"/>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225191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5" y="20040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rgbClr val="B175E1"/>
                </a:solidFill>
                <a:latin typeface="Avenir Next LT Pro Demi"/>
              </a:rPr>
              <a:t>Background image</a:t>
            </a:r>
            <a:r>
              <a:rPr lang="en-US" sz="2400"/>
              <a:t> </a:t>
            </a:r>
            <a:r>
              <a:rPr lang="en-US" sz="2400">
                <a:solidFill>
                  <a:srgbClr val="B175E1"/>
                </a:solidFill>
                <a:latin typeface="Avenir Next LT Pro Demi"/>
              </a:rPr>
              <a:t>examples &amp; ideas</a:t>
            </a:r>
          </a:p>
          <a:p>
            <a:endParaRPr lang="en-US" sz="2400">
              <a:solidFill>
                <a:srgbClr val="B175E1"/>
              </a:solidFill>
              <a:latin typeface="Avenir Next LT Pro Demi"/>
            </a:endParaRPr>
          </a:p>
        </p:txBody>
      </p:sp>
      <p:sp>
        <p:nvSpPr>
          <p:cNvPr id="2" name="TextBox 1">
            <a:extLst>
              <a:ext uri="{FF2B5EF4-FFF2-40B4-BE49-F238E27FC236}">
                <a16:creationId xmlns:a16="http://schemas.microsoft.com/office/drawing/2014/main" id="{237DA3C4-0657-FF0A-72B0-D2600FD7B598}"/>
              </a:ext>
            </a:extLst>
          </p:cNvPr>
          <p:cNvSpPr txBox="1"/>
          <p:nvPr/>
        </p:nvSpPr>
        <p:spPr>
          <a:xfrm>
            <a:off x="8496267" y="1365535"/>
            <a:ext cx="1364036" cy="379656"/>
          </a:xfrm>
          <a:prstGeom prst="rect">
            <a:avLst/>
          </a:prstGeom>
          <a:noFill/>
        </p:spPr>
        <p:txBody>
          <a:bodyPr wrap="square" rtlCol="0">
            <a:spAutoFit/>
          </a:bodyPr>
          <a:lstStyle/>
          <a:p>
            <a:r>
              <a:rPr lang="en-US" sz="1867"/>
              <a:t>Default </a:t>
            </a:r>
          </a:p>
        </p:txBody>
      </p:sp>
      <p:pic>
        <p:nvPicPr>
          <p:cNvPr id="5" name="Picture 4">
            <a:extLst>
              <a:ext uri="{FF2B5EF4-FFF2-40B4-BE49-F238E27FC236}">
                <a16:creationId xmlns:a16="http://schemas.microsoft.com/office/drawing/2014/main" id="{1A346974-267B-FBF8-BD4F-05724278D04A}"/>
              </a:ext>
            </a:extLst>
          </p:cNvPr>
          <p:cNvPicPr>
            <a:picLocks noChangeAspect="1"/>
          </p:cNvPicPr>
          <p:nvPr/>
        </p:nvPicPr>
        <p:blipFill>
          <a:blip r:embed="rId2"/>
          <a:stretch>
            <a:fillRect/>
          </a:stretch>
        </p:blipFill>
        <p:spPr>
          <a:xfrm>
            <a:off x="335361" y="942837"/>
            <a:ext cx="7785135" cy="1707964"/>
          </a:xfrm>
          <a:prstGeom prst="rect">
            <a:avLst/>
          </a:prstGeom>
        </p:spPr>
      </p:pic>
      <p:pic>
        <p:nvPicPr>
          <p:cNvPr id="6" name="Picture 5">
            <a:extLst>
              <a:ext uri="{FF2B5EF4-FFF2-40B4-BE49-F238E27FC236}">
                <a16:creationId xmlns:a16="http://schemas.microsoft.com/office/drawing/2014/main" id="{0CC0F400-AAD1-16EC-9C69-038C45C08487}"/>
              </a:ext>
            </a:extLst>
          </p:cNvPr>
          <p:cNvPicPr>
            <a:picLocks noChangeAspect="1"/>
          </p:cNvPicPr>
          <p:nvPr/>
        </p:nvPicPr>
        <p:blipFill>
          <a:blip r:embed="rId3"/>
          <a:stretch>
            <a:fillRect/>
          </a:stretch>
        </p:blipFill>
        <p:spPr>
          <a:xfrm>
            <a:off x="1612276" y="2820150"/>
            <a:ext cx="8248027" cy="1827449"/>
          </a:xfrm>
          <a:prstGeom prst="rect">
            <a:avLst/>
          </a:prstGeom>
        </p:spPr>
      </p:pic>
      <p:pic>
        <p:nvPicPr>
          <p:cNvPr id="7" name="Picture 6">
            <a:extLst>
              <a:ext uri="{FF2B5EF4-FFF2-40B4-BE49-F238E27FC236}">
                <a16:creationId xmlns:a16="http://schemas.microsoft.com/office/drawing/2014/main" id="{4DF5085B-533C-2EF0-827D-A82AB2380372}"/>
              </a:ext>
            </a:extLst>
          </p:cNvPr>
          <p:cNvPicPr>
            <a:picLocks noChangeAspect="1"/>
          </p:cNvPicPr>
          <p:nvPr/>
        </p:nvPicPr>
        <p:blipFill>
          <a:blip r:embed="rId4"/>
          <a:stretch>
            <a:fillRect/>
          </a:stretch>
        </p:blipFill>
        <p:spPr>
          <a:xfrm>
            <a:off x="3695734" y="4832020"/>
            <a:ext cx="8322684" cy="1827449"/>
          </a:xfrm>
          <a:prstGeom prst="rect">
            <a:avLst/>
          </a:prstGeom>
        </p:spPr>
      </p:pic>
      <p:sp>
        <p:nvSpPr>
          <p:cNvPr id="9" name="TextBox 8">
            <a:extLst>
              <a:ext uri="{FF2B5EF4-FFF2-40B4-BE49-F238E27FC236}">
                <a16:creationId xmlns:a16="http://schemas.microsoft.com/office/drawing/2014/main" id="{4FA8C902-36FF-0D8C-3197-52A23A06125B}"/>
              </a:ext>
            </a:extLst>
          </p:cNvPr>
          <p:cNvSpPr txBox="1"/>
          <p:nvPr/>
        </p:nvSpPr>
        <p:spPr>
          <a:xfrm>
            <a:off x="10128449" y="3528688"/>
            <a:ext cx="1364036" cy="666977"/>
          </a:xfrm>
          <a:prstGeom prst="rect">
            <a:avLst/>
          </a:prstGeom>
          <a:noFill/>
        </p:spPr>
        <p:txBody>
          <a:bodyPr wrap="square" rtlCol="0">
            <a:spAutoFit/>
          </a:bodyPr>
          <a:lstStyle/>
          <a:p>
            <a:r>
              <a:rPr lang="en-US" sz="1867"/>
              <a:t>University</a:t>
            </a:r>
          </a:p>
          <a:p>
            <a:r>
              <a:rPr lang="en-US" sz="1867"/>
              <a:t>Quad </a:t>
            </a:r>
          </a:p>
        </p:txBody>
      </p:sp>
      <p:sp>
        <p:nvSpPr>
          <p:cNvPr id="10" name="TextBox 9">
            <a:extLst>
              <a:ext uri="{FF2B5EF4-FFF2-40B4-BE49-F238E27FC236}">
                <a16:creationId xmlns:a16="http://schemas.microsoft.com/office/drawing/2014/main" id="{3D1DAA70-5707-4640-25DA-B843D11027AE}"/>
              </a:ext>
            </a:extLst>
          </p:cNvPr>
          <p:cNvSpPr txBox="1"/>
          <p:nvPr/>
        </p:nvSpPr>
        <p:spPr>
          <a:xfrm>
            <a:off x="2311214" y="5709979"/>
            <a:ext cx="1364036" cy="379656"/>
          </a:xfrm>
          <a:prstGeom prst="rect">
            <a:avLst/>
          </a:prstGeom>
          <a:noFill/>
        </p:spPr>
        <p:txBody>
          <a:bodyPr wrap="square" rtlCol="0">
            <a:spAutoFit/>
          </a:bodyPr>
          <a:lstStyle/>
          <a:p>
            <a:r>
              <a:rPr lang="en-US" sz="1867"/>
              <a:t>Pattern </a:t>
            </a:r>
          </a:p>
        </p:txBody>
      </p:sp>
      <p:sp>
        <p:nvSpPr>
          <p:cNvPr id="3" name="Rectangle 2">
            <a:extLst>
              <a:ext uri="{FF2B5EF4-FFF2-40B4-BE49-F238E27FC236}">
                <a16:creationId xmlns:a16="http://schemas.microsoft.com/office/drawing/2014/main" id="{8E16C3D2-B3EA-7A09-E12E-833718C29BFE}"/>
              </a:ext>
            </a:extLst>
          </p:cNvPr>
          <p:cNvSpPr/>
          <p:nvPr/>
        </p:nvSpPr>
        <p:spPr>
          <a:xfrm>
            <a:off x="8468924" y="1365534"/>
            <a:ext cx="1068268" cy="3796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A26A34D3-F8BE-8C27-8963-0A29B0086AA7}"/>
              </a:ext>
            </a:extLst>
          </p:cNvPr>
          <p:cNvSpPr/>
          <p:nvPr/>
        </p:nvSpPr>
        <p:spPr>
          <a:xfrm>
            <a:off x="10128449" y="3478844"/>
            <a:ext cx="1255831" cy="71682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2E20B1C6-C2BE-A802-2AF3-90A2F3B74C3F}"/>
              </a:ext>
            </a:extLst>
          </p:cNvPr>
          <p:cNvSpPr/>
          <p:nvPr/>
        </p:nvSpPr>
        <p:spPr>
          <a:xfrm>
            <a:off x="2290730" y="5709980"/>
            <a:ext cx="973678" cy="3796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7064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5" y="20040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rgbClr val="B175E1"/>
                </a:solidFill>
                <a:latin typeface="Avenir Next LT Pro Demi"/>
              </a:rPr>
              <a:t>Background image</a:t>
            </a:r>
            <a:r>
              <a:rPr lang="en-US" sz="2400"/>
              <a:t> </a:t>
            </a:r>
            <a:r>
              <a:rPr lang="en-US" sz="2400">
                <a:solidFill>
                  <a:srgbClr val="B175E1"/>
                </a:solidFill>
                <a:latin typeface="Avenir Next LT Pro Demi"/>
              </a:rPr>
              <a:t>examples &amp; ideas</a:t>
            </a:r>
          </a:p>
          <a:p>
            <a:endParaRPr lang="en-US" sz="2400">
              <a:solidFill>
                <a:srgbClr val="B175E1"/>
              </a:solidFill>
              <a:latin typeface="Avenir Next LT Pro Demi"/>
            </a:endParaRPr>
          </a:p>
        </p:txBody>
      </p:sp>
      <p:sp>
        <p:nvSpPr>
          <p:cNvPr id="4" name="TextBox 3">
            <a:extLst>
              <a:ext uri="{FF2B5EF4-FFF2-40B4-BE49-F238E27FC236}">
                <a16:creationId xmlns:a16="http://schemas.microsoft.com/office/drawing/2014/main" id="{0E1BCBBE-BB4C-FF75-91F6-5CFB4115BD3B}"/>
              </a:ext>
            </a:extLst>
          </p:cNvPr>
          <p:cNvSpPr txBox="1"/>
          <p:nvPr/>
        </p:nvSpPr>
        <p:spPr>
          <a:xfrm>
            <a:off x="8496266" y="1365535"/>
            <a:ext cx="1498109" cy="379656"/>
          </a:xfrm>
          <a:prstGeom prst="rect">
            <a:avLst/>
          </a:prstGeom>
          <a:noFill/>
        </p:spPr>
        <p:txBody>
          <a:bodyPr wrap="square" rtlCol="0">
            <a:spAutoFit/>
          </a:bodyPr>
          <a:lstStyle/>
          <a:p>
            <a:r>
              <a:rPr lang="en-US" sz="1867" dirty="0"/>
              <a:t>Technology </a:t>
            </a:r>
          </a:p>
        </p:txBody>
      </p:sp>
      <p:pic>
        <p:nvPicPr>
          <p:cNvPr id="11" name="Picture 10">
            <a:extLst>
              <a:ext uri="{FF2B5EF4-FFF2-40B4-BE49-F238E27FC236}">
                <a16:creationId xmlns:a16="http://schemas.microsoft.com/office/drawing/2014/main" id="{9D18C491-2225-66B7-CED2-8F318EC0AC6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9916" y="942837"/>
            <a:ext cx="7676021" cy="1707964"/>
          </a:xfrm>
          <a:prstGeom prst="rect">
            <a:avLst/>
          </a:prstGeom>
        </p:spPr>
      </p:pic>
      <p:sp>
        <p:nvSpPr>
          <p:cNvPr id="12" name="TextBox 11">
            <a:extLst>
              <a:ext uri="{FF2B5EF4-FFF2-40B4-BE49-F238E27FC236}">
                <a16:creationId xmlns:a16="http://schemas.microsoft.com/office/drawing/2014/main" id="{5DFFEBF6-95A8-E118-2A6A-ACB194BC5539}"/>
              </a:ext>
            </a:extLst>
          </p:cNvPr>
          <p:cNvSpPr txBox="1"/>
          <p:nvPr/>
        </p:nvSpPr>
        <p:spPr>
          <a:xfrm>
            <a:off x="9994376" y="3361341"/>
            <a:ext cx="1420273" cy="666977"/>
          </a:xfrm>
          <a:prstGeom prst="rect">
            <a:avLst/>
          </a:prstGeom>
          <a:noFill/>
        </p:spPr>
        <p:txBody>
          <a:bodyPr wrap="square" rtlCol="0">
            <a:spAutoFit/>
          </a:bodyPr>
          <a:lstStyle/>
          <a:p>
            <a:r>
              <a:rPr lang="en-US" sz="1867"/>
              <a:t>University Landmark </a:t>
            </a:r>
          </a:p>
        </p:txBody>
      </p:sp>
      <p:sp>
        <p:nvSpPr>
          <p:cNvPr id="13" name="TextBox 12">
            <a:extLst>
              <a:ext uri="{FF2B5EF4-FFF2-40B4-BE49-F238E27FC236}">
                <a16:creationId xmlns:a16="http://schemas.microsoft.com/office/drawing/2014/main" id="{F952B94C-B75B-422A-C380-551DDB80064C}"/>
              </a:ext>
            </a:extLst>
          </p:cNvPr>
          <p:cNvSpPr txBox="1"/>
          <p:nvPr/>
        </p:nvSpPr>
        <p:spPr>
          <a:xfrm>
            <a:off x="2351585" y="5535497"/>
            <a:ext cx="1364036" cy="379656"/>
          </a:xfrm>
          <a:prstGeom prst="rect">
            <a:avLst/>
          </a:prstGeom>
          <a:noFill/>
        </p:spPr>
        <p:txBody>
          <a:bodyPr wrap="square" rtlCol="0">
            <a:spAutoFit/>
          </a:bodyPr>
          <a:lstStyle/>
          <a:p>
            <a:r>
              <a:rPr lang="en-US" sz="1867" dirty="0"/>
              <a:t>Nature </a:t>
            </a:r>
          </a:p>
        </p:txBody>
      </p:sp>
      <p:pic>
        <p:nvPicPr>
          <p:cNvPr id="14" name="Picture 13">
            <a:extLst>
              <a:ext uri="{FF2B5EF4-FFF2-40B4-BE49-F238E27FC236}">
                <a16:creationId xmlns:a16="http://schemas.microsoft.com/office/drawing/2014/main" id="{F579CC47-3118-9332-AD3D-336E09448729}"/>
              </a:ext>
            </a:extLst>
          </p:cNvPr>
          <p:cNvPicPr>
            <a:picLocks noChangeAspect="1"/>
          </p:cNvPicPr>
          <p:nvPr/>
        </p:nvPicPr>
        <p:blipFill>
          <a:blip r:embed="rId3"/>
          <a:stretch>
            <a:fillRect/>
          </a:stretch>
        </p:blipFill>
        <p:spPr>
          <a:xfrm>
            <a:off x="1487488" y="2835455"/>
            <a:ext cx="8248027" cy="1811908"/>
          </a:xfrm>
          <a:prstGeom prst="rect">
            <a:avLst/>
          </a:prstGeom>
        </p:spPr>
      </p:pic>
      <p:pic>
        <p:nvPicPr>
          <p:cNvPr id="15" name="Picture 14">
            <a:extLst>
              <a:ext uri="{FF2B5EF4-FFF2-40B4-BE49-F238E27FC236}">
                <a16:creationId xmlns:a16="http://schemas.microsoft.com/office/drawing/2014/main" id="{6017B3FF-2181-5000-DCCE-6E228D88CF93}"/>
              </a:ext>
            </a:extLst>
          </p:cNvPr>
          <p:cNvPicPr>
            <a:picLocks noChangeAspect="1"/>
          </p:cNvPicPr>
          <p:nvPr/>
        </p:nvPicPr>
        <p:blipFill>
          <a:blip r:embed="rId4"/>
          <a:stretch>
            <a:fillRect/>
          </a:stretch>
        </p:blipFill>
        <p:spPr>
          <a:xfrm>
            <a:off x="3715621" y="4760232"/>
            <a:ext cx="8248027" cy="1837569"/>
          </a:xfrm>
          <a:prstGeom prst="rect">
            <a:avLst/>
          </a:prstGeom>
        </p:spPr>
      </p:pic>
      <p:sp>
        <p:nvSpPr>
          <p:cNvPr id="2" name="Rectangle 1">
            <a:extLst>
              <a:ext uri="{FF2B5EF4-FFF2-40B4-BE49-F238E27FC236}">
                <a16:creationId xmlns:a16="http://schemas.microsoft.com/office/drawing/2014/main" id="{329BFAB5-DFE4-0787-6BD9-9198911A5DCF}"/>
              </a:ext>
            </a:extLst>
          </p:cNvPr>
          <p:cNvSpPr/>
          <p:nvPr/>
        </p:nvSpPr>
        <p:spPr>
          <a:xfrm>
            <a:off x="9994374" y="3392562"/>
            <a:ext cx="1252745" cy="6357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F314182F-BAFF-0D97-0F54-ED91FF8BEFB5}"/>
              </a:ext>
            </a:extLst>
          </p:cNvPr>
          <p:cNvSpPr/>
          <p:nvPr/>
        </p:nvSpPr>
        <p:spPr>
          <a:xfrm>
            <a:off x="2351585" y="5535497"/>
            <a:ext cx="912823" cy="3796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348DEEAD-328B-D589-E39C-648A3F118EAB}"/>
              </a:ext>
            </a:extLst>
          </p:cNvPr>
          <p:cNvSpPr/>
          <p:nvPr/>
        </p:nvSpPr>
        <p:spPr>
          <a:xfrm>
            <a:off x="8496266" y="1365535"/>
            <a:ext cx="1406686" cy="3796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53145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5" y="20040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dirty="0">
                <a:solidFill>
                  <a:srgbClr val="B175E1"/>
                </a:solidFill>
                <a:latin typeface="Avenir Next LT Pro Demi"/>
              </a:rPr>
              <a:t>Background image</a:t>
            </a:r>
            <a:r>
              <a:rPr lang="en-US" sz="2400" dirty="0"/>
              <a:t> </a:t>
            </a:r>
            <a:r>
              <a:rPr lang="en-US" sz="2400" dirty="0">
                <a:solidFill>
                  <a:srgbClr val="B175E1"/>
                </a:solidFill>
                <a:latin typeface="Avenir Next LT Pro Demi"/>
              </a:rPr>
              <a:t>examples &amp; ideas</a:t>
            </a:r>
          </a:p>
          <a:p>
            <a:endParaRPr lang="en-US" sz="2400" dirty="0">
              <a:solidFill>
                <a:srgbClr val="B175E1"/>
              </a:solidFill>
              <a:latin typeface="Avenir Next LT Pro Demi"/>
            </a:endParaRPr>
          </a:p>
        </p:txBody>
      </p:sp>
      <p:sp>
        <p:nvSpPr>
          <p:cNvPr id="3" name="TextBox 2">
            <a:extLst>
              <a:ext uri="{FF2B5EF4-FFF2-40B4-BE49-F238E27FC236}">
                <a16:creationId xmlns:a16="http://schemas.microsoft.com/office/drawing/2014/main" id="{8D8959BF-5363-31A6-A7E1-2709A909F8FC}"/>
              </a:ext>
            </a:extLst>
          </p:cNvPr>
          <p:cNvSpPr txBox="1"/>
          <p:nvPr/>
        </p:nvSpPr>
        <p:spPr>
          <a:xfrm>
            <a:off x="8496267" y="1365535"/>
            <a:ext cx="1364036" cy="379656"/>
          </a:xfrm>
          <a:prstGeom prst="rect">
            <a:avLst/>
          </a:prstGeom>
          <a:noFill/>
        </p:spPr>
        <p:txBody>
          <a:bodyPr wrap="square" rtlCol="0">
            <a:spAutoFit/>
          </a:bodyPr>
          <a:lstStyle/>
          <a:p>
            <a:r>
              <a:rPr lang="en-US" sz="1867"/>
              <a:t>People </a:t>
            </a:r>
          </a:p>
        </p:txBody>
      </p:sp>
      <p:pic>
        <p:nvPicPr>
          <p:cNvPr id="5" name="Picture 4">
            <a:extLst>
              <a:ext uri="{FF2B5EF4-FFF2-40B4-BE49-F238E27FC236}">
                <a16:creationId xmlns:a16="http://schemas.microsoft.com/office/drawing/2014/main" id="{6FC8A6C4-C807-EE9A-B4D6-EFF576F87ADC}"/>
              </a:ext>
            </a:extLst>
          </p:cNvPr>
          <p:cNvPicPr>
            <a:picLocks noChangeAspect="1"/>
          </p:cNvPicPr>
          <p:nvPr/>
        </p:nvPicPr>
        <p:blipFill>
          <a:blip r:embed="rId2"/>
          <a:stretch>
            <a:fillRect/>
          </a:stretch>
        </p:blipFill>
        <p:spPr>
          <a:xfrm>
            <a:off x="1612276" y="2820150"/>
            <a:ext cx="8248027" cy="1827449"/>
          </a:xfrm>
          <a:prstGeom prst="rect">
            <a:avLst/>
          </a:prstGeom>
        </p:spPr>
      </p:pic>
      <p:pic>
        <p:nvPicPr>
          <p:cNvPr id="6" name="Picture 5">
            <a:extLst>
              <a:ext uri="{FF2B5EF4-FFF2-40B4-BE49-F238E27FC236}">
                <a16:creationId xmlns:a16="http://schemas.microsoft.com/office/drawing/2014/main" id="{B659943F-7791-9E4E-976E-B31015B12EC7}"/>
              </a:ext>
            </a:extLst>
          </p:cNvPr>
          <p:cNvPicPr>
            <a:picLocks noChangeAspect="1"/>
          </p:cNvPicPr>
          <p:nvPr/>
        </p:nvPicPr>
        <p:blipFill>
          <a:blip r:embed="rId3"/>
          <a:stretch>
            <a:fillRect/>
          </a:stretch>
        </p:blipFill>
        <p:spPr>
          <a:xfrm>
            <a:off x="3695734" y="4832020"/>
            <a:ext cx="8322684" cy="1827449"/>
          </a:xfrm>
          <a:prstGeom prst="rect">
            <a:avLst/>
          </a:prstGeom>
        </p:spPr>
      </p:pic>
      <p:sp>
        <p:nvSpPr>
          <p:cNvPr id="7" name="TextBox 6">
            <a:extLst>
              <a:ext uri="{FF2B5EF4-FFF2-40B4-BE49-F238E27FC236}">
                <a16:creationId xmlns:a16="http://schemas.microsoft.com/office/drawing/2014/main" id="{8D1AC4C8-997B-F5C2-FDE5-C0EEC9A9B8D0}"/>
              </a:ext>
            </a:extLst>
          </p:cNvPr>
          <p:cNvSpPr txBox="1"/>
          <p:nvPr/>
        </p:nvSpPr>
        <p:spPr>
          <a:xfrm>
            <a:off x="10166510" y="3236980"/>
            <a:ext cx="1364036" cy="954300"/>
          </a:xfrm>
          <a:prstGeom prst="rect">
            <a:avLst/>
          </a:prstGeom>
          <a:noFill/>
        </p:spPr>
        <p:txBody>
          <a:bodyPr wrap="square" rtlCol="0">
            <a:spAutoFit/>
          </a:bodyPr>
          <a:lstStyle/>
          <a:p>
            <a:r>
              <a:rPr lang="en-US" sz="1867"/>
              <a:t>Solid color or gradient</a:t>
            </a:r>
          </a:p>
        </p:txBody>
      </p:sp>
      <p:sp>
        <p:nvSpPr>
          <p:cNvPr id="9" name="TextBox 8">
            <a:extLst>
              <a:ext uri="{FF2B5EF4-FFF2-40B4-BE49-F238E27FC236}">
                <a16:creationId xmlns:a16="http://schemas.microsoft.com/office/drawing/2014/main" id="{FF871897-11FD-703D-9327-42B0E664137B}"/>
              </a:ext>
            </a:extLst>
          </p:cNvPr>
          <p:cNvSpPr txBox="1"/>
          <p:nvPr/>
        </p:nvSpPr>
        <p:spPr>
          <a:xfrm>
            <a:off x="1810512" y="5522231"/>
            <a:ext cx="1885219" cy="379656"/>
          </a:xfrm>
          <a:prstGeom prst="rect">
            <a:avLst/>
          </a:prstGeom>
          <a:noFill/>
        </p:spPr>
        <p:txBody>
          <a:bodyPr wrap="square" rtlCol="0">
            <a:spAutoFit/>
          </a:bodyPr>
          <a:lstStyle/>
          <a:p>
            <a:r>
              <a:rPr lang="en-US" sz="1867" dirty="0"/>
              <a:t>Collegiate logo </a:t>
            </a:r>
          </a:p>
        </p:txBody>
      </p:sp>
      <p:pic>
        <p:nvPicPr>
          <p:cNvPr id="10" name="Picture 9">
            <a:extLst>
              <a:ext uri="{FF2B5EF4-FFF2-40B4-BE49-F238E27FC236}">
                <a16:creationId xmlns:a16="http://schemas.microsoft.com/office/drawing/2014/main" id="{B05DDF17-9C91-F918-80BC-312204218983}"/>
              </a:ext>
            </a:extLst>
          </p:cNvPr>
          <p:cNvPicPr>
            <a:picLocks noChangeAspect="1"/>
          </p:cNvPicPr>
          <p:nvPr/>
        </p:nvPicPr>
        <p:blipFill>
          <a:blip r:embed="rId4"/>
          <a:stretch>
            <a:fillRect/>
          </a:stretch>
        </p:blipFill>
        <p:spPr>
          <a:xfrm>
            <a:off x="335361" y="913825"/>
            <a:ext cx="7785135" cy="1721904"/>
          </a:xfrm>
          <a:prstGeom prst="rect">
            <a:avLst/>
          </a:prstGeom>
        </p:spPr>
      </p:pic>
      <p:pic>
        <p:nvPicPr>
          <p:cNvPr id="16" name="Picture 15">
            <a:extLst>
              <a:ext uri="{FF2B5EF4-FFF2-40B4-BE49-F238E27FC236}">
                <a16:creationId xmlns:a16="http://schemas.microsoft.com/office/drawing/2014/main" id="{82FAF2FD-D9C1-008E-F5DA-8A3A7F57BAA0}"/>
              </a:ext>
            </a:extLst>
          </p:cNvPr>
          <p:cNvPicPr>
            <a:picLocks noChangeAspect="1"/>
          </p:cNvPicPr>
          <p:nvPr/>
        </p:nvPicPr>
        <p:blipFill>
          <a:blip r:embed="rId5"/>
          <a:stretch>
            <a:fillRect/>
          </a:stretch>
        </p:blipFill>
        <p:spPr>
          <a:xfrm>
            <a:off x="1483343" y="2820149"/>
            <a:ext cx="8426405" cy="1848651"/>
          </a:xfrm>
          <a:prstGeom prst="rect">
            <a:avLst/>
          </a:prstGeom>
        </p:spPr>
      </p:pic>
      <p:pic>
        <p:nvPicPr>
          <p:cNvPr id="17" name="Picture 16">
            <a:extLst>
              <a:ext uri="{FF2B5EF4-FFF2-40B4-BE49-F238E27FC236}">
                <a16:creationId xmlns:a16="http://schemas.microsoft.com/office/drawing/2014/main" id="{6FCF392C-489D-348C-A6C0-CA25EDAF1E4A}"/>
              </a:ext>
            </a:extLst>
          </p:cNvPr>
          <p:cNvPicPr>
            <a:picLocks noChangeAspect="1"/>
          </p:cNvPicPr>
          <p:nvPr/>
        </p:nvPicPr>
        <p:blipFill>
          <a:blip r:embed="rId6"/>
          <a:stretch>
            <a:fillRect/>
          </a:stretch>
        </p:blipFill>
        <p:spPr>
          <a:xfrm>
            <a:off x="3695733" y="4832019"/>
            <a:ext cx="8322683" cy="1837659"/>
          </a:xfrm>
          <a:prstGeom prst="rect">
            <a:avLst/>
          </a:prstGeom>
        </p:spPr>
      </p:pic>
      <p:pic>
        <p:nvPicPr>
          <p:cNvPr id="18" name="Picture 17">
            <a:extLst>
              <a:ext uri="{FF2B5EF4-FFF2-40B4-BE49-F238E27FC236}">
                <a16:creationId xmlns:a16="http://schemas.microsoft.com/office/drawing/2014/main" id="{EC3B8385-D88F-466A-E405-F641219D3E2F}"/>
              </a:ext>
            </a:extLst>
          </p:cNvPr>
          <p:cNvPicPr>
            <a:picLocks noChangeAspect="1"/>
          </p:cNvPicPr>
          <p:nvPr/>
        </p:nvPicPr>
        <p:blipFill>
          <a:blip r:embed="rId7"/>
          <a:stretch>
            <a:fillRect/>
          </a:stretch>
        </p:blipFill>
        <p:spPr>
          <a:xfrm>
            <a:off x="3660212" y="4809237"/>
            <a:ext cx="8372464" cy="1848651"/>
          </a:xfrm>
          <a:prstGeom prst="rect">
            <a:avLst/>
          </a:prstGeom>
        </p:spPr>
      </p:pic>
      <p:sp>
        <p:nvSpPr>
          <p:cNvPr id="2" name="Rectangle 1">
            <a:extLst>
              <a:ext uri="{FF2B5EF4-FFF2-40B4-BE49-F238E27FC236}">
                <a16:creationId xmlns:a16="http://schemas.microsoft.com/office/drawing/2014/main" id="{CB6397CC-A3EB-88DC-2C7E-0417FDEC6E91}"/>
              </a:ext>
            </a:extLst>
          </p:cNvPr>
          <p:cNvSpPr/>
          <p:nvPr/>
        </p:nvSpPr>
        <p:spPr>
          <a:xfrm>
            <a:off x="1852965" y="5535496"/>
            <a:ext cx="1764794" cy="366391"/>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73A4091A-D299-E105-28B7-E62EC1ACD70C}"/>
              </a:ext>
            </a:extLst>
          </p:cNvPr>
          <p:cNvSpPr/>
          <p:nvPr/>
        </p:nvSpPr>
        <p:spPr>
          <a:xfrm>
            <a:off x="8496267" y="1388386"/>
            <a:ext cx="931197" cy="37958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5B9E5E96-3D37-2504-3860-7B18D8ABC2DE}"/>
              </a:ext>
            </a:extLst>
          </p:cNvPr>
          <p:cNvSpPr/>
          <p:nvPr/>
        </p:nvSpPr>
        <p:spPr>
          <a:xfrm>
            <a:off x="10166510" y="3225190"/>
            <a:ext cx="1364036" cy="96609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3399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4" y="35681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dirty="0">
                <a:solidFill>
                  <a:srgbClr val="B175E1"/>
                </a:solidFill>
                <a:latin typeface="Avenir Next LT Pro Demi"/>
              </a:rPr>
              <a:t>Background image sizing and tips</a:t>
            </a:r>
          </a:p>
          <a:p>
            <a:endParaRPr lang="en-US" sz="2400" dirty="0">
              <a:solidFill>
                <a:srgbClr val="B175E1"/>
              </a:solidFill>
              <a:latin typeface="Avenir Next LT Pro Demi"/>
            </a:endParaRPr>
          </a:p>
        </p:txBody>
      </p:sp>
      <p:sp>
        <p:nvSpPr>
          <p:cNvPr id="2" name="TextBox 1">
            <a:extLst>
              <a:ext uri="{FF2B5EF4-FFF2-40B4-BE49-F238E27FC236}">
                <a16:creationId xmlns:a16="http://schemas.microsoft.com/office/drawing/2014/main" id="{BC496E54-CDBA-992B-920B-84D36B006F2E}"/>
              </a:ext>
            </a:extLst>
          </p:cNvPr>
          <p:cNvSpPr txBox="1"/>
          <p:nvPr/>
        </p:nvSpPr>
        <p:spPr>
          <a:xfrm>
            <a:off x="991377" y="4134079"/>
            <a:ext cx="10049173" cy="1364541"/>
          </a:xfrm>
          <a:prstGeom prst="rect">
            <a:avLst/>
          </a:prstGeom>
          <a:noFill/>
        </p:spPr>
        <p:txBody>
          <a:bodyPr wrap="square" rtlCol="0">
            <a:spAutoFit/>
          </a:bodyPr>
          <a:lstStyle/>
          <a:p>
            <a:r>
              <a:rPr lang="en-US" sz="1600" dirty="0"/>
              <a:t>Tips: You can add a smaller image with a solid color, gradient color or interesting pattern, if you are looking for a more artistic or blurred background effect.</a:t>
            </a:r>
          </a:p>
          <a:p>
            <a:endParaRPr lang="en-US" sz="1600" dirty="0"/>
          </a:p>
          <a:p>
            <a:r>
              <a:rPr lang="en-US" sz="1600" dirty="0"/>
              <a:t>For example, uploading this tiny image square	   will give you a solid blue background.</a:t>
            </a:r>
          </a:p>
          <a:p>
            <a:endParaRPr lang="en-US" sz="1867" dirty="0"/>
          </a:p>
        </p:txBody>
      </p:sp>
      <p:pic>
        <p:nvPicPr>
          <p:cNvPr id="4" name="Picture 3" descr="A picture containing bird&#10;&#10;Description automatically generated">
            <a:extLst>
              <a:ext uri="{FF2B5EF4-FFF2-40B4-BE49-F238E27FC236}">
                <a16:creationId xmlns:a16="http://schemas.microsoft.com/office/drawing/2014/main" id="{20F5986F-D92C-F46C-413F-CE46F2A538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459" y="4911898"/>
            <a:ext cx="317379" cy="232229"/>
          </a:xfrm>
          <a:prstGeom prst="rect">
            <a:avLst/>
          </a:prstGeom>
        </p:spPr>
      </p:pic>
      <p:sp>
        <p:nvSpPr>
          <p:cNvPr id="11" name="TextBox 10">
            <a:extLst>
              <a:ext uri="{FF2B5EF4-FFF2-40B4-BE49-F238E27FC236}">
                <a16:creationId xmlns:a16="http://schemas.microsoft.com/office/drawing/2014/main" id="{00256119-AD4F-467A-FAEE-9019B96ECA3F}"/>
              </a:ext>
            </a:extLst>
          </p:cNvPr>
          <p:cNvSpPr txBox="1"/>
          <p:nvPr/>
        </p:nvSpPr>
        <p:spPr>
          <a:xfrm>
            <a:off x="991377" y="3052344"/>
            <a:ext cx="10107861"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Any image that is significantly smaller than 1250px wide will be expanded and appear somewhat blurry</a:t>
            </a:r>
          </a:p>
          <a:p>
            <a:pPr marL="285750" indent="-285750">
              <a:buFont typeface="Arial" panose="020B0604020202020204" pitchFamily="34" charset="0"/>
              <a:buChar char="•"/>
            </a:pPr>
            <a:r>
              <a:rPr lang="en-US" sz="1600" dirty="0"/>
              <a:t>Any image that is substantially taller than 300px high will get cut-off and not display fully</a:t>
            </a:r>
          </a:p>
        </p:txBody>
      </p:sp>
      <p:sp>
        <p:nvSpPr>
          <p:cNvPr id="12" name="TextBox 11">
            <a:extLst>
              <a:ext uri="{FF2B5EF4-FFF2-40B4-BE49-F238E27FC236}">
                <a16:creationId xmlns:a16="http://schemas.microsoft.com/office/drawing/2014/main" id="{3E7402A5-5C59-CB98-15FA-84E5C5D6858D}"/>
              </a:ext>
            </a:extLst>
          </p:cNvPr>
          <p:cNvSpPr txBox="1"/>
          <p:nvPr/>
        </p:nvSpPr>
        <p:spPr>
          <a:xfrm>
            <a:off x="932689" y="1817711"/>
            <a:ext cx="10107862" cy="830997"/>
          </a:xfrm>
          <a:prstGeom prst="rect">
            <a:avLst/>
          </a:prstGeom>
          <a:noFill/>
        </p:spPr>
        <p:txBody>
          <a:bodyPr wrap="square" rtlCol="0">
            <a:spAutoFit/>
          </a:bodyPr>
          <a:lstStyle/>
          <a:p>
            <a:r>
              <a:rPr lang="en-US" sz="1600" dirty="0"/>
              <a:t>Warning: The background image you add will automatically be resized to fit the available space.  </a:t>
            </a:r>
          </a:p>
          <a:p>
            <a:r>
              <a:rPr lang="en-US" sz="1600" dirty="0">
                <a:solidFill>
                  <a:schemeClr val="accent2"/>
                </a:solidFill>
              </a:rPr>
              <a:t>For best result try to upload an image around </a:t>
            </a:r>
            <a:r>
              <a:rPr lang="en-US" sz="1600" b="1" dirty="0">
                <a:solidFill>
                  <a:schemeClr val="accent2"/>
                </a:solidFill>
              </a:rPr>
              <a:t>300px high and 1250px wide </a:t>
            </a:r>
            <a:r>
              <a:rPr lang="en-US" sz="1600" dirty="0">
                <a:solidFill>
                  <a:schemeClr val="accent2"/>
                </a:solidFill>
              </a:rPr>
              <a:t>if you want it to maintain its original proportions and clarity.</a:t>
            </a:r>
          </a:p>
        </p:txBody>
      </p:sp>
      <p:sp>
        <p:nvSpPr>
          <p:cNvPr id="3" name="Footer Placeholder 3">
            <a:extLst>
              <a:ext uri="{FF2B5EF4-FFF2-40B4-BE49-F238E27FC236}">
                <a16:creationId xmlns:a16="http://schemas.microsoft.com/office/drawing/2014/main" id="{89CBB46D-E279-47CA-7402-B94F8AE1E1F5}"/>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5" name="Slide Number Placeholder 1">
            <a:extLst>
              <a:ext uri="{FF2B5EF4-FFF2-40B4-BE49-F238E27FC236}">
                <a16:creationId xmlns:a16="http://schemas.microsoft.com/office/drawing/2014/main" id="{D115F88F-5A7B-F1A2-A618-7E33BBA993E2}"/>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954B9363-E9B7-235E-B9FE-4ADF4DB9B481}"/>
              </a:ext>
            </a:extLst>
          </p:cNvPr>
          <p:cNvSpPr/>
          <p:nvPr/>
        </p:nvSpPr>
        <p:spPr>
          <a:xfrm>
            <a:off x="932688" y="1545336"/>
            <a:ext cx="10158984" cy="413308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69663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4" y="35681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dirty="0">
                <a:solidFill>
                  <a:srgbClr val="B175E1"/>
                </a:solidFill>
              </a:rPr>
              <a:t>Customizing the right panel</a:t>
            </a:r>
          </a:p>
          <a:p>
            <a:endParaRPr lang="en-US" sz="2400" dirty="0">
              <a:solidFill>
                <a:srgbClr val="B175E1"/>
              </a:solidFill>
              <a:latin typeface="Avenir Next LT Pro Demi"/>
            </a:endParaRPr>
          </a:p>
        </p:txBody>
      </p:sp>
      <p:sp>
        <p:nvSpPr>
          <p:cNvPr id="5" name="TextBox 4">
            <a:extLst>
              <a:ext uri="{FF2B5EF4-FFF2-40B4-BE49-F238E27FC236}">
                <a16:creationId xmlns:a16="http://schemas.microsoft.com/office/drawing/2014/main" id="{54EEA4B9-3D85-BCA7-3630-DFDBE728DAB0}"/>
              </a:ext>
            </a:extLst>
          </p:cNvPr>
          <p:cNvSpPr txBox="1"/>
          <p:nvPr/>
        </p:nvSpPr>
        <p:spPr>
          <a:xfrm>
            <a:off x="461724" y="4664981"/>
            <a:ext cx="5556164" cy="769634"/>
          </a:xfrm>
          <a:prstGeom prst="rect">
            <a:avLst/>
          </a:prstGeom>
          <a:noFill/>
        </p:spPr>
        <p:txBody>
          <a:bodyPr wrap="square" rtlCol="0">
            <a:spAutoFit/>
          </a:bodyPr>
          <a:lstStyle/>
          <a:p>
            <a:r>
              <a:rPr lang="en-US" sz="1467" dirty="0"/>
              <a:t>By default the right panel is pre-populated with links to Pivot-RP help resources.  This content can be overwritten using the customizer tool.</a:t>
            </a:r>
          </a:p>
        </p:txBody>
      </p:sp>
      <p:sp>
        <p:nvSpPr>
          <p:cNvPr id="6" name="Content Placeholder 9">
            <a:extLst>
              <a:ext uri="{FF2B5EF4-FFF2-40B4-BE49-F238E27FC236}">
                <a16:creationId xmlns:a16="http://schemas.microsoft.com/office/drawing/2014/main" id="{4D3FECA6-8CE3-9092-50FB-ACA9E1970D8D}"/>
              </a:ext>
            </a:extLst>
          </p:cNvPr>
          <p:cNvSpPr txBox="1">
            <a:spLocks/>
          </p:cNvSpPr>
          <p:nvPr/>
        </p:nvSpPr>
        <p:spPr>
          <a:xfrm>
            <a:off x="6431791" y="1032694"/>
            <a:ext cx="4901370" cy="4343979"/>
          </a:xfrm>
          <a:prstGeom prst="rect">
            <a:avLst/>
          </a:prstGeo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right-hand column of the Home Dashboard page can be completely customized for your institution.</a:t>
            </a:r>
          </a:p>
          <a:p>
            <a:pPr marL="0" indent="0">
              <a:buFont typeface="Arial" panose="020B0604020202020204" pitchFamily="34" charset="0"/>
              <a:buNone/>
            </a:pPr>
            <a:r>
              <a:rPr lang="en-US" dirty="0"/>
              <a:t>This area could include:</a:t>
            </a:r>
          </a:p>
          <a:p>
            <a:r>
              <a:rPr lang="en-US" dirty="0"/>
              <a:t>A description of the services you offer</a:t>
            </a:r>
          </a:p>
          <a:p>
            <a:r>
              <a:rPr lang="en-US" dirty="0"/>
              <a:t>Important contact information or office hours </a:t>
            </a:r>
          </a:p>
          <a:p>
            <a:r>
              <a:rPr lang="en-US" dirty="0"/>
              <a:t>Links to important resources, departments, and tools for researchers  </a:t>
            </a:r>
          </a:p>
          <a:p>
            <a:r>
              <a:rPr lang="en-US" dirty="0"/>
              <a:t>Reminders about policies and procedures</a:t>
            </a:r>
          </a:p>
          <a:p>
            <a:r>
              <a:rPr lang="en-US" dirty="0"/>
              <a:t>A showcase of important research from your institution via links articles, blogs, Twitter, etc.</a:t>
            </a:r>
          </a:p>
          <a:p>
            <a:r>
              <a:rPr lang="en-US" dirty="0"/>
              <a:t>Special announcements</a:t>
            </a:r>
          </a:p>
          <a:p>
            <a:r>
              <a:rPr lang="en-US" dirty="0"/>
              <a:t>Links for help, training sessions or user guides on how to use Pivot-RP</a:t>
            </a:r>
          </a:p>
          <a:p>
            <a:r>
              <a:rPr lang="en-US" dirty="0"/>
              <a:t>And much more…</a:t>
            </a:r>
          </a:p>
          <a:p>
            <a:endParaRPr lang="en-US" sz="1867" dirty="0"/>
          </a:p>
          <a:p>
            <a:pPr marL="0" indent="0">
              <a:buFont typeface="Arial" panose="020B0604020202020204" pitchFamily="34" charset="0"/>
              <a:buNone/>
            </a:pPr>
            <a:endParaRPr lang="en-US" sz="1600" b="1" dirty="0"/>
          </a:p>
        </p:txBody>
      </p:sp>
      <p:pic>
        <p:nvPicPr>
          <p:cNvPr id="4" name="Picture 3">
            <a:extLst>
              <a:ext uri="{FF2B5EF4-FFF2-40B4-BE49-F238E27FC236}">
                <a16:creationId xmlns:a16="http://schemas.microsoft.com/office/drawing/2014/main" id="{EF822515-8C59-97BF-F48E-7A0E7A572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34" y="1332714"/>
            <a:ext cx="3581900" cy="3077004"/>
          </a:xfrm>
          <a:prstGeom prst="rect">
            <a:avLst/>
          </a:prstGeom>
        </p:spPr>
      </p:pic>
      <p:sp>
        <p:nvSpPr>
          <p:cNvPr id="7" name="Rectangle 6">
            <a:extLst>
              <a:ext uri="{FF2B5EF4-FFF2-40B4-BE49-F238E27FC236}">
                <a16:creationId xmlns:a16="http://schemas.microsoft.com/office/drawing/2014/main" id="{034F00EC-AA0B-B1F8-2899-0BD66E8B8AB9}"/>
              </a:ext>
            </a:extLst>
          </p:cNvPr>
          <p:cNvSpPr/>
          <p:nvPr/>
        </p:nvSpPr>
        <p:spPr>
          <a:xfrm>
            <a:off x="383612" y="4599432"/>
            <a:ext cx="5556164" cy="83518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99BECDFC-1344-FFB8-56C8-102BCD4B8773}"/>
              </a:ext>
            </a:extLst>
          </p:cNvPr>
          <p:cNvSpPr/>
          <p:nvPr/>
        </p:nvSpPr>
        <p:spPr>
          <a:xfrm>
            <a:off x="1203062" y="1330498"/>
            <a:ext cx="3581900" cy="307505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a:extLst>
              <a:ext uri="{FF2B5EF4-FFF2-40B4-BE49-F238E27FC236}">
                <a16:creationId xmlns:a16="http://schemas.microsoft.com/office/drawing/2014/main" id="{17CE2980-DC3C-465B-927E-229D0BA643D6}"/>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11" name="Slide Number Placeholder 1">
            <a:extLst>
              <a:ext uri="{FF2B5EF4-FFF2-40B4-BE49-F238E27FC236}">
                <a16:creationId xmlns:a16="http://schemas.microsoft.com/office/drawing/2014/main" id="{FFB3DC16-FAB6-7FA7-3D28-BDE248CDE0AD}"/>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2" name="Rectangle 11">
            <a:extLst>
              <a:ext uri="{FF2B5EF4-FFF2-40B4-BE49-F238E27FC236}">
                <a16:creationId xmlns:a16="http://schemas.microsoft.com/office/drawing/2014/main" id="{10AED700-8BAC-DEFD-B34E-667C35BB24B4}"/>
              </a:ext>
            </a:extLst>
          </p:cNvPr>
          <p:cNvSpPr/>
          <p:nvPr/>
        </p:nvSpPr>
        <p:spPr>
          <a:xfrm>
            <a:off x="6331167" y="1022972"/>
            <a:ext cx="5102618" cy="447684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54854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167296" y="736203"/>
            <a:ext cx="11233248" cy="499660"/>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r>
              <a:rPr lang="en-US" sz="2400">
                <a:solidFill>
                  <a:srgbClr val="B175E1"/>
                </a:solidFill>
                <a:latin typeface="Avenir Next LT Pro Demi"/>
              </a:rPr>
              <a:t>Customizing the right panel: text and colors</a:t>
            </a:r>
          </a:p>
          <a:p>
            <a:endParaRPr lang="en-US" sz="2400">
              <a:solidFill>
                <a:srgbClr val="B175E1"/>
              </a:solidFill>
              <a:latin typeface="Avenir Next LT Pro Demi"/>
            </a:endParaRPr>
          </a:p>
          <a:p>
            <a:endParaRPr lang="en-US" sz="2400">
              <a:solidFill>
                <a:srgbClr val="B175E1"/>
              </a:solidFill>
              <a:latin typeface="Avenir Next LT Pro Demi"/>
            </a:endParaRPr>
          </a:p>
        </p:txBody>
      </p:sp>
      <p:pic>
        <p:nvPicPr>
          <p:cNvPr id="2" name="Picture 1" descr="A screenshot of a social media post&#10;&#10;Description automatically generated">
            <a:extLst>
              <a:ext uri="{FF2B5EF4-FFF2-40B4-BE49-F238E27FC236}">
                <a16:creationId xmlns:a16="http://schemas.microsoft.com/office/drawing/2014/main" id="{F905E9F0-878A-760C-E651-A350B8C16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34" y="1028733"/>
            <a:ext cx="7124852" cy="3840427"/>
          </a:xfrm>
          <a:prstGeom prst="rect">
            <a:avLst/>
          </a:prstGeom>
        </p:spPr>
      </p:pic>
      <p:pic>
        <p:nvPicPr>
          <p:cNvPr id="4" name="Picture 3">
            <a:extLst>
              <a:ext uri="{FF2B5EF4-FFF2-40B4-BE49-F238E27FC236}">
                <a16:creationId xmlns:a16="http://schemas.microsoft.com/office/drawing/2014/main" id="{4B3E869C-ABB6-9483-4E2F-7C413CB470E1}"/>
              </a:ext>
            </a:extLst>
          </p:cNvPr>
          <p:cNvPicPr>
            <a:picLocks noChangeAspect="1"/>
          </p:cNvPicPr>
          <p:nvPr/>
        </p:nvPicPr>
        <p:blipFill>
          <a:blip r:embed="rId3"/>
          <a:stretch>
            <a:fillRect/>
          </a:stretch>
        </p:blipFill>
        <p:spPr>
          <a:xfrm>
            <a:off x="5783920" y="3718512"/>
            <a:ext cx="2040933" cy="2967733"/>
          </a:xfrm>
          <a:prstGeom prst="rect">
            <a:avLst/>
          </a:prstGeom>
          <a:ln w="28575">
            <a:solidFill>
              <a:schemeClr val="accent2"/>
            </a:solidFill>
          </a:ln>
        </p:spPr>
      </p:pic>
      <p:sp>
        <p:nvSpPr>
          <p:cNvPr id="7" name="Rectangle 6">
            <a:extLst>
              <a:ext uri="{FF2B5EF4-FFF2-40B4-BE49-F238E27FC236}">
                <a16:creationId xmlns:a16="http://schemas.microsoft.com/office/drawing/2014/main" id="{3B2D07B7-8E57-0F3B-31DE-A7E917E543F3}"/>
              </a:ext>
            </a:extLst>
          </p:cNvPr>
          <p:cNvSpPr/>
          <p:nvPr/>
        </p:nvSpPr>
        <p:spPr>
          <a:xfrm>
            <a:off x="8304246" y="4401086"/>
            <a:ext cx="2951989" cy="1600438"/>
          </a:xfrm>
          <a:prstGeom prst="rect">
            <a:avLst/>
          </a:prstGeom>
        </p:spPr>
        <p:txBody>
          <a:bodyPr wrap="square">
            <a:spAutoFit/>
          </a:bodyPr>
          <a:lstStyle/>
          <a:p>
            <a:r>
              <a:rPr lang="en-US" sz="1400" b="1" dirty="0"/>
              <a:t>You can easily change colors of text by selecting the “A” icon to expose the color picker</a:t>
            </a:r>
          </a:p>
          <a:p>
            <a:endParaRPr lang="en-US" sz="1400" b="1" dirty="0"/>
          </a:p>
          <a:p>
            <a:pPr marL="228594" indent="-228594">
              <a:buFont typeface="Arial" panose="020B0604020202020204" pitchFamily="34" charset="0"/>
              <a:buChar char="•"/>
            </a:pPr>
            <a:r>
              <a:rPr lang="en-US" sz="1400" dirty="0"/>
              <a:t>Hit ‘select’ to create or pick additional colors not visible in the color picker</a:t>
            </a:r>
          </a:p>
        </p:txBody>
      </p:sp>
      <p:sp>
        <p:nvSpPr>
          <p:cNvPr id="10" name="Content Placeholder 9">
            <a:extLst>
              <a:ext uri="{FF2B5EF4-FFF2-40B4-BE49-F238E27FC236}">
                <a16:creationId xmlns:a16="http://schemas.microsoft.com/office/drawing/2014/main" id="{F0DDE7FD-748B-E386-9C4D-164C25F1A2E3}"/>
              </a:ext>
            </a:extLst>
          </p:cNvPr>
          <p:cNvSpPr txBox="1">
            <a:spLocks/>
          </p:cNvSpPr>
          <p:nvPr/>
        </p:nvSpPr>
        <p:spPr>
          <a:xfrm>
            <a:off x="8342797" y="1285571"/>
            <a:ext cx="3168352" cy="1384995"/>
          </a:xfrm>
          <a:prstGeom prst="rect">
            <a:avLst/>
          </a:prstGeom>
        </p:spPr>
        <p:txBody>
          <a:bodyPr>
            <a:normAutofit lnSpcReduction="10000"/>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t>Click anywhere in the text area to modify the default text</a:t>
            </a:r>
          </a:p>
          <a:p>
            <a:pPr marL="0" indent="0">
              <a:buFont typeface="Arial" panose="020B0604020202020204" pitchFamily="34" charset="0"/>
              <a:buNone/>
            </a:pPr>
            <a:endParaRPr lang="en-US" sz="1400" b="1" dirty="0"/>
          </a:p>
          <a:p>
            <a:r>
              <a:rPr lang="en-US" sz="1400" dirty="0"/>
              <a:t>Use the tools at the top to change the size of text and styling</a:t>
            </a:r>
          </a:p>
          <a:p>
            <a:pPr marL="0" indent="0">
              <a:buFont typeface="Arial" panose="020B0604020202020204" pitchFamily="34" charset="0"/>
              <a:buNone/>
            </a:pPr>
            <a:endParaRPr lang="en-US" sz="1867" dirty="0"/>
          </a:p>
          <a:p>
            <a:pPr marL="0" indent="0">
              <a:buFont typeface="Arial" panose="020B0604020202020204" pitchFamily="34" charset="0"/>
              <a:buNone/>
            </a:pPr>
            <a:endParaRPr lang="en-US" sz="1600" b="1" dirty="0"/>
          </a:p>
        </p:txBody>
      </p:sp>
      <p:sp>
        <p:nvSpPr>
          <p:cNvPr id="12" name="Rectangle 11">
            <a:extLst>
              <a:ext uri="{FF2B5EF4-FFF2-40B4-BE49-F238E27FC236}">
                <a16:creationId xmlns:a16="http://schemas.microsoft.com/office/drawing/2014/main" id="{88FAA9FB-2616-D7E9-C66E-87D594F955E1}"/>
              </a:ext>
            </a:extLst>
          </p:cNvPr>
          <p:cNvSpPr/>
          <p:nvPr/>
        </p:nvSpPr>
        <p:spPr>
          <a:xfrm>
            <a:off x="629312" y="1316767"/>
            <a:ext cx="3360373" cy="3840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72485A3F-616A-B19B-3B89-7477530D7EC7}"/>
              </a:ext>
            </a:extLst>
          </p:cNvPr>
          <p:cNvSpPr/>
          <p:nvPr/>
        </p:nvSpPr>
        <p:spPr>
          <a:xfrm>
            <a:off x="5783921" y="3718512"/>
            <a:ext cx="443144" cy="43286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 name="Straight Arrow Connector 2">
            <a:extLst>
              <a:ext uri="{FF2B5EF4-FFF2-40B4-BE49-F238E27FC236}">
                <a16:creationId xmlns:a16="http://schemas.microsoft.com/office/drawing/2014/main" id="{FA61DE32-CCDA-EF8A-0A1E-C36240AEAC0F}"/>
              </a:ext>
            </a:extLst>
          </p:cNvPr>
          <p:cNvCxnSpPr>
            <a:cxnSpLocks/>
          </p:cNvCxnSpPr>
          <p:nvPr/>
        </p:nvCxnSpPr>
        <p:spPr>
          <a:xfrm flipH="1">
            <a:off x="4672584" y="1828861"/>
            <a:ext cx="3631662" cy="86861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D931AAB-BC05-23A0-C080-99668C6D87CD}"/>
              </a:ext>
            </a:extLst>
          </p:cNvPr>
          <p:cNvCxnSpPr>
            <a:cxnSpLocks/>
          </p:cNvCxnSpPr>
          <p:nvPr/>
        </p:nvCxnSpPr>
        <p:spPr>
          <a:xfrm flipH="1" flipV="1">
            <a:off x="7931424" y="4401086"/>
            <a:ext cx="364866" cy="17449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9D796164-604D-566E-4D9F-7FC42A185B7D}"/>
              </a:ext>
            </a:extLst>
          </p:cNvPr>
          <p:cNvSpPr/>
          <p:nvPr/>
        </p:nvSpPr>
        <p:spPr>
          <a:xfrm>
            <a:off x="8304247" y="1173160"/>
            <a:ext cx="3335994" cy="15243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9615E54F-8CFB-5A96-FE3B-DB58B8CD8BDE}"/>
              </a:ext>
            </a:extLst>
          </p:cNvPr>
          <p:cNvSpPr/>
          <p:nvPr/>
        </p:nvSpPr>
        <p:spPr>
          <a:xfrm>
            <a:off x="8304247" y="4261761"/>
            <a:ext cx="3096297" cy="186003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ooter Placeholder 3">
            <a:extLst>
              <a:ext uri="{FF2B5EF4-FFF2-40B4-BE49-F238E27FC236}">
                <a16:creationId xmlns:a16="http://schemas.microsoft.com/office/drawing/2014/main" id="{6435C7D3-6C37-1454-8D82-C72CD5142326}"/>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23" name="Slide Number Placeholder 1">
            <a:extLst>
              <a:ext uri="{FF2B5EF4-FFF2-40B4-BE49-F238E27FC236}">
                <a16:creationId xmlns:a16="http://schemas.microsoft.com/office/drawing/2014/main" id="{0CE871E9-F392-A036-35F0-36A6AB0D591C}"/>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75029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4" y="35681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srgbClr val="B175E1"/>
                </a:solidFill>
                <a:effectLst/>
                <a:uLnTx/>
                <a:uFillTx/>
                <a:latin typeface="Avenir Next LT Pro Demi"/>
                <a:ea typeface="+mj-ea"/>
                <a:cs typeface="+mj-cs"/>
              </a:rPr>
              <a:t>Adding Links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B175E1"/>
              </a:solidFill>
              <a:effectLst/>
              <a:uLnTx/>
              <a:uFillTx/>
              <a:latin typeface="Avenir Next LT Pro Demi"/>
              <a:ea typeface="+mj-ea"/>
              <a:cs typeface="+mj-cs"/>
            </a:endParaRPr>
          </a:p>
        </p:txBody>
      </p:sp>
      <p:pic>
        <p:nvPicPr>
          <p:cNvPr id="2" name="Picture 1">
            <a:extLst>
              <a:ext uri="{FF2B5EF4-FFF2-40B4-BE49-F238E27FC236}">
                <a16:creationId xmlns:a16="http://schemas.microsoft.com/office/drawing/2014/main" id="{22DF2C47-A00E-EE0D-C408-8BCB53016371}"/>
              </a:ext>
            </a:extLst>
          </p:cNvPr>
          <p:cNvPicPr>
            <a:picLocks noChangeAspect="1"/>
          </p:cNvPicPr>
          <p:nvPr/>
        </p:nvPicPr>
        <p:blipFill>
          <a:blip r:embed="rId2"/>
          <a:stretch>
            <a:fillRect/>
          </a:stretch>
        </p:blipFill>
        <p:spPr>
          <a:xfrm>
            <a:off x="4601100" y="1245348"/>
            <a:ext cx="4180144" cy="3283784"/>
          </a:xfrm>
          <a:prstGeom prst="rect">
            <a:avLst/>
          </a:prstGeom>
          <a:ln w="28575">
            <a:solidFill>
              <a:schemeClr val="accent2"/>
            </a:solidFill>
          </a:ln>
        </p:spPr>
      </p:pic>
      <p:sp>
        <p:nvSpPr>
          <p:cNvPr id="7" name="Rectangle 6">
            <a:extLst>
              <a:ext uri="{FF2B5EF4-FFF2-40B4-BE49-F238E27FC236}">
                <a16:creationId xmlns:a16="http://schemas.microsoft.com/office/drawing/2014/main" id="{43448285-372F-1F00-0DCD-616C76387C71}"/>
              </a:ext>
            </a:extLst>
          </p:cNvPr>
          <p:cNvSpPr/>
          <p:nvPr/>
        </p:nvSpPr>
        <p:spPr>
          <a:xfrm>
            <a:off x="7251193" y="1332319"/>
            <a:ext cx="320040" cy="35477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833085DA-C76D-EB15-8ABB-FE1E478EEAA7}"/>
              </a:ext>
            </a:extLst>
          </p:cNvPr>
          <p:cNvSpPr/>
          <p:nvPr/>
        </p:nvSpPr>
        <p:spPr>
          <a:xfrm>
            <a:off x="9072331" y="1055574"/>
            <a:ext cx="2951989" cy="1169551"/>
          </a:xfrm>
          <a:prstGeom prst="rect">
            <a:avLst/>
          </a:prstGeom>
        </p:spPr>
        <p:txBody>
          <a:bodyPr wrap="square">
            <a:spAutoFit/>
          </a:bodyPr>
          <a:lstStyle/>
          <a:p>
            <a:pPr marL="228594" indent="-228594">
              <a:buFont typeface="Arial" panose="020B0604020202020204" pitchFamily="34" charset="0"/>
              <a:buChar char="•"/>
            </a:pPr>
            <a:r>
              <a:rPr lang="en-US" sz="1400"/>
              <a:t>Highlight text that you would like to turn into a link</a:t>
            </a:r>
          </a:p>
          <a:p>
            <a:pPr marL="228594" indent="-228594">
              <a:buFont typeface="Arial" panose="020B0604020202020204" pitchFamily="34" charset="0"/>
              <a:buChar char="•"/>
            </a:pPr>
            <a:r>
              <a:rPr lang="en-US" sz="1400"/>
              <a:t>Select the ‘link’ icon and then enter the URL for the webpage you want this text to link to</a:t>
            </a:r>
          </a:p>
        </p:txBody>
      </p:sp>
      <p:sp>
        <p:nvSpPr>
          <p:cNvPr id="11" name="TextBox 10">
            <a:extLst>
              <a:ext uri="{FF2B5EF4-FFF2-40B4-BE49-F238E27FC236}">
                <a16:creationId xmlns:a16="http://schemas.microsoft.com/office/drawing/2014/main" id="{22847541-B6F2-36F0-6969-D66548E8BFD2}"/>
              </a:ext>
            </a:extLst>
          </p:cNvPr>
          <p:cNvSpPr txBox="1"/>
          <p:nvPr/>
        </p:nvSpPr>
        <p:spPr>
          <a:xfrm>
            <a:off x="5465081" y="4770745"/>
            <a:ext cx="1678736" cy="1446935"/>
          </a:xfrm>
          <a:prstGeom prst="rect">
            <a:avLst/>
          </a:prstGeom>
          <a:noFill/>
        </p:spPr>
        <p:txBody>
          <a:bodyPr wrap="square" rtlCol="0">
            <a:spAutoFit/>
          </a:bodyPr>
          <a:lstStyle/>
          <a:p>
            <a:r>
              <a:rPr lang="en-US" sz="1467" b="1" dirty="0"/>
              <a:t>Tip: </a:t>
            </a:r>
            <a:r>
              <a:rPr lang="en-US" sz="1467" dirty="0"/>
              <a:t>You can choose if your link should open in a new browser window/tab (</a:t>
            </a:r>
            <a:r>
              <a:rPr lang="en-US" sz="1467" i="1" dirty="0"/>
              <a:t>this is recommended</a:t>
            </a:r>
            <a:r>
              <a:rPr lang="en-US" sz="1467" dirty="0"/>
              <a:t>)</a:t>
            </a:r>
          </a:p>
        </p:txBody>
      </p:sp>
      <p:sp>
        <p:nvSpPr>
          <p:cNvPr id="13" name="TextBox 12">
            <a:extLst>
              <a:ext uri="{FF2B5EF4-FFF2-40B4-BE49-F238E27FC236}">
                <a16:creationId xmlns:a16="http://schemas.microsoft.com/office/drawing/2014/main" id="{380F09DC-BC17-7673-FA9B-4E13DA6A0BAE}"/>
              </a:ext>
            </a:extLst>
          </p:cNvPr>
          <p:cNvSpPr txBox="1"/>
          <p:nvPr/>
        </p:nvSpPr>
        <p:spPr>
          <a:xfrm>
            <a:off x="200216" y="4596167"/>
            <a:ext cx="3904867" cy="543867"/>
          </a:xfrm>
          <a:prstGeom prst="rect">
            <a:avLst/>
          </a:prstGeom>
          <a:noFill/>
        </p:spPr>
        <p:txBody>
          <a:bodyPr wrap="square" rtlCol="0">
            <a:spAutoFit/>
          </a:bodyPr>
          <a:lstStyle/>
          <a:p>
            <a:r>
              <a:rPr lang="en-US" sz="1467"/>
              <a:t>You can add unlimited numbers of links to any other webpages or resources.</a:t>
            </a:r>
          </a:p>
        </p:txBody>
      </p:sp>
      <p:pic>
        <p:nvPicPr>
          <p:cNvPr id="14" name="Picture 13">
            <a:extLst>
              <a:ext uri="{FF2B5EF4-FFF2-40B4-BE49-F238E27FC236}">
                <a16:creationId xmlns:a16="http://schemas.microsoft.com/office/drawing/2014/main" id="{2CF500BE-A318-8F2B-050C-31118D1EF47A}"/>
              </a:ext>
            </a:extLst>
          </p:cNvPr>
          <p:cNvPicPr>
            <a:picLocks noChangeAspect="1"/>
          </p:cNvPicPr>
          <p:nvPr/>
        </p:nvPicPr>
        <p:blipFill>
          <a:blip r:embed="rId3"/>
          <a:stretch>
            <a:fillRect/>
          </a:stretch>
        </p:blipFill>
        <p:spPr>
          <a:xfrm>
            <a:off x="8086919" y="3235872"/>
            <a:ext cx="2772768" cy="2944991"/>
          </a:xfrm>
          <a:prstGeom prst="rect">
            <a:avLst/>
          </a:prstGeom>
          <a:ln w="28575">
            <a:solidFill>
              <a:schemeClr val="accent2"/>
            </a:solidFill>
          </a:ln>
        </p:spPr>
      </p:pic>
      <p:pic>
        <p:nvPicPr>
          <p:cNvPr id="5" name="Picture 4" descr="A screenshot of a computer screen&#10;&#10;AI-generated content may be incorrect.">
            <a:extLst>
              <a:ext uri="{FF2B5EF4-FFF2-40B4-BE49-F238E27FC236}">
                <a16:creationId xmlns:a16="http://schemas.microsoft.com/office/drawing/2014/main" id="{2FBB4591-E39B-942C-1083-F75152E27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868" y="1495069"/>
            <a:ext cx="3400900" cy="2219635"/>
          </a:xfrm>
          <a:prstGeom prst="rect">
            <a:avLst/>
          </a:prstGeom>
        </p:spPr>
      </p:pic>
      <p:sp>
        <p:nvSpPr>
          <p:cNvPr id="3" name="Rectangle 2">
            <a:extLst>
              <a:ext uri="{FF2B5EF4-FFF2-40B4-BE49-F238E27FC236}">
                <a16:creationId xmlns:a16="http://schemas.microsoft.com/office/drawing/2014/main" id="{81AC9718-35F0-0917-3DFE-F5D4CB99BDE0}"/>
              </a:ext>
            </a:extLst>
          </p:cNvPr>
          <p:cNvSpPr/>
          <p:nvPr/>
        </p:nvSpPr>
        <p:spPr>
          <a:xfrm>
            <a:off x="293869" y="1495069"/>
            <a:ext cx="3400899" cy="216768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A7559427-D4C2-856A-54F3-A4173287A7C6}"/>
              </a:ext>
            </a:extLst>
          </p:cNvPr>
          <p:cNvSpPr/>
          <p:nvPr/>
        </p:nvSpPr>
        <p:spPr>
          <a:xfrm>
            <a:off x="9072330" y="1003626"/>
            <a:ext cx="2951989" cy="121488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a:extLst>
              <a:ext uri="{FF2B5EF4-FFF2-40B4-BE49-F238E27FC236}">
                <a16:creationId xmlns:a16="http://schemas.microsoft.com/office/drawing/2014/main" id="{E981A3C2-4B4A-6496-B5F1-DEDEDD52030A}"/>
              </a:ext>
            </a:extLst>
          </p:cNvPr>
          <p:cNvCxnSpPr>
            <a:cxnSpLocks/>
          </p:cNvCxnSpPr>
          <p:nvPr/>
        </p:nvCxnSpPr>
        <p:spPr>
          <a:xfrm flipH="1" flipV="1">
            <a:off x="7687748" y="1650441"/>
            <a:ext cx="1384581" cy="9544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70180B3-4E03-D8DE-E4D9-1C736257C2EA}"/>
              </a:ext>
            </a:extLst>
          </p:cNvPr>
          <p:cNvCxnSpPr>
            <a:cxnSpLocks/>
          </p:cNvCxnSpPr>
          <p:nvPr/>
        </p:nvCxnSpPr>
        <p:spPr>
          <a:xfrm flipH="1">
            <a:off x="9564624" y="2225125"/>
            <a:ext cx="749808" cy="143763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B22923A-11CC-5AE9-20B4-B97CDF53795F}"/>
              </a:ext>
            </a:extLst>
          </p:cNvPr>
          <p:cNvSpPr/>
          <p:nvPr/>
        </p:nvSpPr>
        <p:spPr>
          <a:xfrm>
            <a:off x="252231" y="4529132"/>
            <a:ext cx="3670545" cy="64681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76B66EDA-4989-49BF-33B7-34272D300A5E}"/>
              </a:ext>
            </a:extLst>
          </p:cNvPr>
          <p:cNvSpPr/>
          <p:nvPr/>
        </p:nvSpPr>
        <p:spPr>
          <a:xfrm>
            <a:off x="5430299" y="4770745"/>
            <a:ext cx="1678736" cy="145819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6" name="Straight Arrow Connector 25">
            <a:extLst>
              <a:ext uri="{FF2B5EF4-FFF2-40B4-BE49-F238E27FC236}">
                <a16:creationId xmlns:a16="http://schemas.microsoft.com/office/drawing/2014/main" id="{F0B085FD-EB58-8CD7-0792-2C8EBEACCD10}"/>
              </a:ext>
            </a:extLst>
          </p:cNvPr>
          <p:cNvCxnSpPr>
            <a:cxnSpLocks/>
          </p:cNvCxnSpPr>
          <p:nvPr/>
        </p:nvCxnSpPr>
        <p:spPr>
          <a:xfrm>
            <a:off x="7109035" y="5036963"/>
            <a:ext cx="773093"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9" name="Footer Placeholder 3">
            <a:extLst>
              <a:ext uri="{FF2B5EF4-FFF2-40B4-BE49-F238E27FC236}">
                <a16:creationId xmlns:a16="http://schemas.microsoft.com/office/drawing/2014/main" id="{C03AE629-48D6-1C5B-B07D-23B386F25E77}"/>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30" name="Slide Number Placeholder 1">
            <a:extLst>
              <a:ext uri="{FF2B5EF4-FFF2-40B4-BE49-F238E27FC236}">
                <a16:creationId xmlns:a16="http://schemas.microsoft.com/office/drawing/2014/main" id="{86D034CD-E87A-EC6F-0017-4EB3F64ED7CA}"/>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225263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4" y="35681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B175E1"/>
                </a:solidFill>
                <a:effectLst/>
                <a:uLnTx/>
                <a:uFillTx/>
                <a:latin typeface="Avenir Next LT Pro Demi"/>
                <a:ea typeface="+mj-ea"/>
                <a:cs typeface="+mj-cs"/>
              </a:rPr>
              <a:t>Adding Images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B175E1"/>
              </a:solidFill>
              <a:effectLst/>
              <a:uLnTx/>
              <a:uFillTx/>
              <a:latin typeface="Avenir Next LT Pro Demi"/>
              <a:ea typeface="+mj-ea"/>
              <a:cs typeface="+mj-cs"/>
            </a:endParaRPr>
          </a:p>
        </p:txBody>
      </p:sp>
      <p:pic>
        <p:nvPicPr>
          <p:cNvPr id="4" name="Picture 3">
            <a:extLst>
              <a:ext uri="{FF2B5EF4-FFF2-40B4-BE49-F238E27FC236}">
                <a16:creationId xmlns:a16="http://schemas.microsoft.com/office/drawing/2014/main" id="{A633BAA7-6A39-B3B2-9B37-6E441539EE9E}"/>
              </a:ext>
            </a:extLst>
          </p:cNvPr>
          <p:cNvPicPr>
            <a:picLocks noChangeAspect="1"/>
          </p:cNvPicPr>
          <p:nvPr/>
        </p:nvPicPr>
        <p:blipFill>
          <a:blip r:embed="rId2"/>
          <a:stretch>
            <a:fillRect/>
          </a:stretch>
        </p:blipFill>
        <p:spPr>
          <a:xfrm>
            <a:off x="5086556" y="900069"/>
            <a:ext cx="3363035" cy="3791657"/>
          </a:xfrm>
          <a:prstGeom prst="rect">
            <a:avLst/>
          </a:prstGeom>
          <a:ln>
            <a:solidFill>
              <a:schemeClr val="bg2"/>
            </a:solidFill>
          </a:ln>
        </p:spPr>
      </p:pic>
      <p:pic>
        <p:nvPicPr>
          <p:cNvPr id="5" name="Picture 4">
            <a:extLst>
              <a:ext uri="{FF2B5EF4-FFF2-40B4-BE49-F238E27FC236}">
                <a16:creationId xmlns:a16="http://schemas.microsoft.com/office/drawing/2014/main" id="{40C38884-2795-AB9C-265D-ED782A273FE5}"/>
              </a:ext>
            </a:extLst>
          </p:cNvPr>
          <p:cNvPicPr>
            <a:picLocks noChangeAspect="1"/>
          </p:cNvPicPr>
          <p:nvPr/>
        </p:nvPicPr>
        <p:blipFill>
          <a:blip r:embed="rId3"/>
          <a:stretch>
            <a:fillRect/>
          </a:stretch>
        </p:blipFill>
        <p:spPr>
          <a:xfrm>
            <a:off x="8171640" y="3285610"/>
            <a:ext cx="3197113" cy="1946069"/>
          </a:xfrm>
          <a:prstGeom prst="rect">
            <a:avLst/>
          </a:prstGeom>
        </p:spPr>
      </p:pic>
      <p:pic>
        <p:nvPicPr>
          <p:cNvPr id="6" name="Picture 5">
            <a:extLst>
              <a:ext uri="{FF2B5EF4-FFF2-40B4-BE49-F238E27FC236}">
                <a16:creationId xmlns:a16="http://schemas.microsoft.com/office/drawing/2014/main" id="{D5DCBB79-14A8-CEC4-B08B-E2E6B328B793}"/>
              </a:ext>
            </a:extLst>
          </p:cNvPr>
          <p:cNvPicPr>
            <a:picLocks noChangeAspect="1"/>
          </p:cNvPicPr>
          <p:nvPr/>
        </p:nvPicPr>
        <p:blipFill>
          <a:blip r:embed="rId4"/>
          <a:stretch>
            <a:fillRect/>
          </a:stretch>
        </p:blipFill>
        <p:spPr>
          <a:xfrm>
            <a:off x="249936" y="932882"/>
            <a:ext cx="3564328" cy="4410240"/>
          </a:xfrm>
          <a:prstGeom prst="rect">
            <a:avLst/>
          </a:prstGeom>
        </p:spPr>
      </p:pic>
      <p:sp>
        <p:nvSpPr>
          <p:cNvPr id="17" name="Rectangle 16">
            <a:extLst>
              <a:ext uri="{FF2B5EF4-FFF2-40B4-BE49-F238E27FC236}">
                <a16:creationId xmlns:a16="http://schemas.microsoft.com/office/drawing/2014/main" id="{900804C7-06CF-5E7B-F62D-815F1FC5D913}"/>
              </a:ext>
            </a:extLst>
          </p:cNvPr>
          <p:cNvSpPr/>
          <p:nvPr/>
        </p:nvSpPr>
        <p:spPr>
          <a:xfrm>
            <a:off x="7410691" y="1158769"/>
            <a:ext cx="279413" cy="27914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322849F8-0052-933D-D5C0-22C73A974906}"/>
              </a:ext>
            </a:extLst>
          </p:cNvPr>
          <p:cNvSpPr/>
          <p:nvPr/>
        </p:nvSpPr>
        <p:spPr>
          <a:xfrm>
            <a:off x="9072331" y="1055573"/>
            <a:ext cx="2951989" cy="1600438"/>
          </a:xfrm>
          <a:prstGeom prst="rect">
            <a:avLst/>
          </a:prstGeom>
        </p:spPr>
        <p:txBody>
          <a:bodyPr wrap="square">
            <a:spAutoFit/>
          </a:bodyPr>
          <a:lstStyle/>
          <a:p>
            <a:r>
              <a:rPr lang="en-US" sz="1400" b="1"/>
              <a:t>You can easily add images to the right panel</a:t>
            </a:r>
          </a:p>
          <a:p>
            <a:pPr marL="228594" indent="-228594">
              <a:buFont typeface="Arial" panose="020B0604020202020204" pitchFamily="34" charset="0"/>
              <a:buChar char="•"/>
            </a:pPr>
            <a:r>
              <a:rPr lang="en-US" sz="1400"/>
              <a:t>Images must already reside on a published webpage</a:t>
            </a:r>
          </a:p>
          <a:p>
            <a:pPr marL="228594" indent="-228594">
              <a:buFont typeface="Arial" panose="020B0604020202020204" pitchFamily="34" charset="0"/>
              <a:buChar char="•"/>
            </a:pPr>
            <a:r>
              <a:rPr lang="en-US" sz="1400"/>
              <a:t>Select the ‘picture’ icon and then enter the URL path for the image you want displayed</a:t>
            </a:r>
          </a:p>
        </p:txBody>
      </p:sp>
      <p:sp>
        <p:nvSpPr>
          <p:cNvPr id="21" name="TextBox 20">
            <a:extLst>
              <a:ext uri="{FF2B5EF4-FFF2-40B4-BE49-F238E27FC236}">
                <a16:creationId xmlns:a16="http://schemas.microsoft.com/office/drawing/2014/main" id="{0275DFA4-992E-679D-3D70-4AC9B08916E3}"/>
              </a:ext>
            </a:extLst>
          </p:cNvPr>
          <p:cNvSpPr txBox="1"/>
          <p:nvPr/>
        </p:nvSpPr>
        <p:spPr>
          <a:xfrm>
            <a:off x="5720373" y="5517780"/>
            <a:ext cx="5206707" cy="543867"/>
          </a:xfrm>
          <a:prstGeom prst="rect">
            <a:avLst/>
          </a:prstGeom>
          <a:noFill/>
        </p:spPr>
        <p:txBody>
          <a:bodyPr wrap="square" rtlCol="0">
            <a:spAutoFit/>
          </a:bodyPr>
          <a:lstStyle/>
          <a:p>
            <a:r>
              <a:rPr lang="en-US" sz="1467" b="1" dirty="0"/>
              <a:t>Tip: </a:t>
            </a:r>
            <a:r>
              <a:rPr lang="en-US" sz="1467" dirty="0"/>
              <a:t>If necessary, you can resize the image. Just click on the image in the console to bring up the re-sizing options tool.</a:t>
            </a:r>
          </a:p>
        </p:txBody>
      </p:sp>
      <p:sp>
        <p:nvSpPr>
          <p:cNvPr id="22" name="TextBox 21">
            <a:extLst>
              <a:ext uri="{FF2B5EF4-FFF2-40B4-BE49-F238E27FC236}">
                <a16:creationId xmlns:a16="http://schemas.microsoft.com/office/drawing/2014/main" id="{22C0585E-D5DC-307D-A1F8-00183E0FCC94}"/>
              </a:ext>
            </a:extLst>
          </p:cNvPr>
          <p:cNvSpPr txBox="1"/>
          <p:nvPr/>
        </p:nvSpPr>
        <p:spPr>
          <a:xfrm>
            <a:off x="628322" y="5524408"/>
            <a:ext cx="3053341" cy="543867"/>
          </a:xfrm>
          <a:prstGeom prst="rect">
            <a:avLst/>
          </a:prstGeom>
          <a:noFill/>
        </p:spPr>
        <p:txBody>
          <a:bodyPr wrap="square" rtlCol="0">
            <a:spAutoFit/>
          </a:bodyPr>
          <a:lstStyle/>
          <a:p>
            <a:r>
              <a:rPr lang="en-US" sz="1467" dirty="0"/>
              <a:t>Example of an image showing in right column</a:t>
            </a:r>
          </a:p>
        </p:txBody>
      </p:sp>
      <p:sp>
        <p:nvSpPr>
          <p:cNvPr id="2" name="Rectangle 1">
            <a:extLst>
              <a:ext uri="{FF2B5EF4-FFF2-40B4-BE49-F238E27FC236}">
                <a16:creationId xmlns:a16="http://schemas.microsoft.com/office/drawing/2014/main" id="{6A8F9A66-64C0-6945-C124-F0BD5EC7EA60}"/>
              </a:ext>
            </a:extLst>
          </p:cNvPr>
          <p:cNvSpPr/>
          <p:nvPr/>
        </p:nvSpPr>
        <p:spPr>
          <a:xfrm>
            <a:off x="628322" y="5524407"/>
            <a:ext cx="2965270" cy="54386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 name="Straight Arrow Connector 2">
            <a:extLst>
              <a:ext uri="{FF2B5EF4-FFF2-40B4-BE49-F238E27FC236}">
                <a16:creationId xmlns:a16="http://schemas.microsoft.com/office/drawing/2014/main" id="{8203F936-9477-9B42-D9A7-7CD2855B5757}"/>
              </a:ext>
            </a:extLst>
          </p:cNvPr>
          <p:cNvCxnSpPr>
            <a:cxnSpLocks/>
          </p:cNvCxnSpPr>
          <p:nvPr/>
        </p:nvCxnSpPr>
        <p:spPr>
          <a:xfrm flipH="1">
            <a:off x="9694288" y="2747972"/>
            <a:ext cx="428120" cy="89119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E8BBFF3-A1FE-9E6F-9F85-A4DA2E39F436}"/>
              </a:ext>
            </a:extLst>
          </p:cNvPr>
          <p:cNvCxnSpPr>
            <a:cxnSpLocks/>
          </p:cNvCxnSpPr>
          <p:nvPr/>
        </p:nvCxnSpPr>
        <p:spPr>
          <a:xfrm flipH="1" flipV="1">
            <a:off x="7758217" y="1452677"/>
            <a:ext cx="1328534" cy="20234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1237FA3-E8CA-DE51-9160-6C0DA674D0B0}"/>
              </a:ext>
            </a:extLst>
          </p:cNvPr>
          <p:cNvSpPr/>
          <p:nvPr/>
        </p:nvSpPr>
        <p:spPr>
          <a:xfrm>
            <a:off x="9086751" y="1041656"/>
            <a:ext cx="2855313" cy="169239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0CCC50EE-7E47-C716-53F0-73169F48C593}"/>
              </a:ext>
            </a:extLst>
          </p:cNvPr>
          <p:cNvSpPr/>
          <p:nvPr/>
        </p:nvSpPr>
        <p:spPr>
          <a:xfrm>
            <a:off x="5720373" y="5524407"/>
            <a:ext cx="5206707" cy="54386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Footer Placeholder 3">
            <a:extLst>
              <a:ext uri="{FF2B5EF4-FFF2-40B4-BE49-F238E27FC236}">
                <a16:creationId xmlns:a16="http://schemas.microsoft.com/office/drawing/2014/main" id="{BB340A0E-F41C-B715-E230-FAC9F3DB63C8}"/>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23" name="Slide Number Placeholder 1">
            <a:extLst>
              <a:ext uri="{FF2B5EF4-FFF2-40B4-BE49-F238E27FC236}">
                <a16:creationId xmlns:a16="http://schemas.microsoft.com/office/drawing/2014/main" id="{CB0529CB-6649-04CC-2E4B-ECF1A45976DD}"/>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5296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20BE4C-A884-08C9-EE3A-CCF64A196B42}"/>
              </a:ext>
            </a:extLst>
          </p:cNvPr>
          <p:cNvSpPr>
            <a:spLocks noGrp="1"/>
          </p:cNvSpPr>
          <p:nvPr>
            <p:ph type="body" sz="quarter" idx="16"/>
          </p:nvPr>
        </p:nvSpPr>
        <p:spPr/>
        <p:txBody>
          <a:bodyPr/>
          <a:lstStyle/>
          <a:p>
            <a:r>
              <a:rPr lang="en-US" sz="3200">
                <a:ea typeface="+mj-ea"/>
                <a:cs typeface="+mj-cs"/>
              </a:rPr>
              <a:t>What can be customized?</a:t>
            </a:r>
          </a:p>
        </p:txBody>
      </p:sp>
      <p:sp>
        <p:nvSpPr>
          <p:cNvPr id="4" name="Footer Placeholder 3">
            <a:extLst>
              <a:ext uri="{FF2B5EF4-FFF2-40B4-BE49-F238E27FC236}">
                <a16:creationId xmlns:a16="http://schemas.microsoft.com/office/drawing/2014/main" id="{DD4EAA38-2538-A831-1934-61FC75C3699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t>© 2026 Clarivate. All rights reserved.</a:t>
            </a:r>
            <a:endParaRPr lang="en-GB"/>
          </a:p>
        </p:txBody>
      </p:sp>
    </p:spTree>
    <p:extLst>
      <p:ext uri="{BB962C8B-B14F-4D97-AF65-F5344CB8AC3E}">
        <p14:creationId xmlns:p14="http://schemas.microsoft.com/office/powerpoint/2010/main" val="279654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1EBBBFF6-9AFB-4FB7-B203-4C88C655C3AB}"/>
              </a:ext>
            </a:extLst>
          </p:cNvPr>
          <p:cNvSpPr txBox="1">
            <a:spLocks/>
          </p:cNvSpPr>
          <p:nvPr/>
        </p:nvSpPr>
        <p:spPr>
          <a:xfrm>
            <a:off x="538064" y="35681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B175E1"/>
                </a:solidFill>
                <a:effectLst/>
                <a:uLnTx/>
                <a:uFillTx/>
                <a:latin typeface="Avenir Next LT Pro Demi"/>
                <a:ea typeface="+mj-ea"/>
                <a:cs typeface="+mj-cs"/>
              </a:rPr>
              <a:t>Preview and Save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B175E1"/>
              </a:solidFill>
              <a:effectLst/>
              <a:uLnTx/>
              <a:uFillTx/>
              <a:latin typeface="Avenir Next LT Pro Demi"/>
              <a:ea typeface="+mj-ea"/>
              <a:cs typeface="+mj-cs"/>
            </a:endParaRPr>
          </a:p>
        </p:txBody>
      </p:sp>
      <p:sp>
        <p:nvSpPr>
          <p:cNvPr id="2" name="TextBox 1">
            <a:extLst>
              <a:ext uri="{FF2B5EF4-FFF2-40B4-BE49-F238E27FC236}">
                <a16:creationId xmlns:a16="http://schemas.microsoft.com/office/drawing/2014/main" id="{FD647719-00D1-EDB3-4D1E-29F12F342946}"/>
              </a:ext>
            </a:extLst>
          </p:cNvPr>
          <p:cNvSpPr txBox="1"/>
          <p:nvPr/>
        </p:nvSpPr>
        <p:spPr>
          <a:xfrm>
            <a:off x="863419" y="914527"/>
            <a:ext cx="10273141" cy="1323439"/>
          </a:xfrm>
          <a:prstGeom prst="rect">
            <a:avLst/>
          </a:prstGeom>
          <a:noFill/>
          <a:ln>
            <a:noFill/>
          </a:ln>
        </p:spPr>
        <p:txBody>
          <a:bodyPr wrap="square" rtlCol="0">
            <a:spAutoFit/>
          </a:bodyPr>
          <a:lstStyle/>
          <a:p>
            <a:r>
              <a:rPr lang="en-US" sz="1600" dirty="0"/>
              <a:t>The most important feature of the customizer tool is the ability to ‘Preview’ and ‘Save’ your customization choices. At the bottom of the page select ‘Preview’ to view what the user interface will look like with the customizations you have made.</a:t>
            </a:r>
          </a:p>
          <a:p>
            <a:endParaRPr lang="en-US" sz="1600" dirty="0"/>
          </a:p>
          <a:p>
            <a:r>
              <a:rPr lang="en-US" sz="1600" b="1" dirty="0">
                <a:solidFill>
                  <a:schemeClr val="accent2"/>
                </a:solidFill>
              </a:rPr>
              <a:t>Note: No Customization changes will be stored or saved unless you select ‘Save Changes’</a:t>
            </a:r>
          </a:p>
        </p:txBody>
      </p:sp>
      <p:pic>
        <p:nvPicPr>
          <p:cNvPr id="3" name="Picture 2" descr="A screenshot of a cell phone&#10;&#10;Description automatically generated">
            <a:extLst>
              <a:ext uri="{FF2B5EF4-FFF2-40B4-BE49-F238E27FC236}">
                <a16:creationId xmlns:a16="http://schemas.microsoft.com/office/drawing/2014/main" id="{683E446E-3427-3601-4A53-37AC9A434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66" y="2795682"/>
            <a:ext cx="11336867" cy="3124200"/>
          </a:xfrm>
          <a:prstGeom prst="rect">
            <a:avLst/>
          </a:prstGeom>
          <a:ln>
            <a:solidFill>
              <a:schemeClr val="bg1">
                <a:lumMod val="95000"/>
              </a:schemeClr>
            </a:solidFill>
          </a:ln>
        </p:spPr>
      </p:pic>
      <p:sp>
        <p:nvSpPr>
          <p:cNvPr id="7" name="Rectangle 6">
            <a:extLst>
              <a:ext uri="{FF2B5EF4-FFF2-40B4-BE49-F238E27FC236}">
                <a16:creationId xmlns:a16="http://schemas.microsoft.com/office/drawing/2014/main" id="{0A64A7F9-FF33-46AF-0B22-2909077DC5B2}"/>
              </a:ext>
            </a:extLst>
          </p:cNvPr>
          <p:cNvSpPr/>
          <p:nvPr/>
        </p:nvSpPr>
        <p:spPr>
          <a:xfrm>
            <a:off x="3950208" y="4965171"/>
            <a:ext cx="2049781" cy="64924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Footer Placeholder 3">
            <a:extLst>
              <a:ext uri="{FF2B5EF4-FFF2-40B4-BE49-F238E27FC236}">
                <a16:creationId xmlns:a16="http://schemas.microsoft.com/office/drawing/2014/main" id="{A687292C-92E9-D573-0415-98D5C4D40BBA}"/>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5" name="Slide Number Placeholder 1">
            <a:extLst>
              <a:ext uri="{FF2B5EF4-FFF2-40B4-BE49-F238E27FC236}">
                <a16:creationId xmlns:a16="http://schemas.microsoft.com/office/drawing/2014/main" id="{6B9E9E2A-5B87-5156-8C08-2656A5AFAAA5}"/>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6" name="Rectangle 5">
            <a:extLst>
              <a:ext uri="{FF2B5EF4-FFF2-40B4-BE49-F238E27FC236}">
                <a16:creationId xmlns:a16="http://schemas.microsoft.com/office/drawing/2014/main" id="{E66759C4-3F44-60E7-161B-22E7EDB71459}"/>
              </a:ext>
            </a:extLst>
          </p:cNvPr>
          <p:cNvSpPr/>
          <p:nvPr/>
        </p:nvSpPr>
        <p:spPr>
          <a:xfrm>
            <a:off x="863419" y="842311"/>
            <a:ext cx="9917357" cy="139565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 name="Straight Arrow Connector 8">
            <a:extLst>
              <a:ext uri="{FF2B5EF4-FFF2-40B4-BE49-F238E27FC236}">
                <a16:creationId xmlns:a16="http://schemas.microsoft.com/office/drawing/2014/main" id="{7319DD30-C052-4037-0B3F-E256F5D36CEA}"/>
              </a:ext>
            </a:extLst>
          </p:cNvPr>
          <p:cNvCxnSpPr>
            <a:cxnSpLocks/>
          </p:cNvCxnSpPr>
          <p:nvPr/>
        </p:nvCxnSpPr>
        <p:spPr>
          <a:xfrm>
            <a:off x="4826154" y="2237966"/>
            <a:ext cx="65886" cy="248948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653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EB114-CE41-FD46-8160-B141C47194C3}"/>
              </a:ext>
            </a:extLst>
          </p:cNvPr>
          <p:cNvPicPr>
            <a:picLocks noChangeAspect="1"/>
          </p:cNvPicPr>
          <p:nvPr/>
        </p:nvPicPr>
        <p:blipFill>
          <a:blip r:embed="rId2"/>
          <a:stretch>
            <a:fillRect/>
          </a:stretch>
        </p:blipFill>
        <p:spPr>
          <a:xfrm>
            <a:off x="299025" y="1251326"/>
            <a:ext cx="6136472" cy="4293504"/>
          </a:xfrm>
          <a:prstGeom prst="rect">
            <a:avLst/>
          </a:prstGeom>
          <a:ln>
            <a:solidFill>
              <a:schemeClr val="accent2"/>
            </a:solidFill>
          </a:ln>
        </p:spPr>
      </p:pic>
      <p:sp>
        <p:nvSpPr>
          <p:cNvPr id="5" name="Content Placeholder 9">
            <a:extLst>
              <a:ext uri="{FF2B5EF4-FFF2-40B4-BE49-F238E27FC236}">
                <a16:creationId xmlns:a16="http://schemas.microsoft.com/office/drawing/2014/main" id="{DB7C6780-9188-83B6-DA10-C70E9B329ED4}"/>
              </a:ext>
            </a:extLst>
          </p:cNvPr>
          <p:cNvSpPr txBox="1">
            <a:spLocks/>
          </p:cNvSpPr>
          <p:nvPr/>
        </p:nvSpPr>
        <p:spPr>
          <a:xfrm>
            <a:off x="7210148" y="1251326"/>
            <a:ext cx="4561164" cy="5406273"/>
          </a:xfrm>
          <a:prstGeom prst="rect">
            <a:avLst/>
          </a:prstGeom>
        </p:spPr>
        <p:txBody>
          <a:bodyPr>
            <a:normAutofit/>
          </a:bodyPr>
          <a:lst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The preview pane will show you exactly what your customized pages and headers will look like.</a:t>
            </a:r>
          </a:p>
          <a:p>
            <a:pPr marL="0" indent="0">
              <a:buFont typeface="Arial" panose="020B0604020202020204" pitchFamily="34" charset="0"/>
              <a:buNone/>
            </a:pPr>
            <a:r>
              <a:rPr lang="en-US" sz="1400" dirty="0"/>
              <a:t>Use the console arrows to toggle between the different page views. You can preview:</a:t>
            </a:r>
          </a:p>
          <a:p>
            <a:r>
              <a:rPr lang="en-US" sz="1400" dirty="0"/>
              <a:t>The home dashboard</a:t>
            </a:r>
          </a:p>
          <a:p>
            <a:r>
              <a:rPr lang="en-US" sz="1400" dirty="0"/>
              <a:t>Funding Discovery landing page</a:t>
            </a:r>
          </a:p>
          <a:p>
            <a:r>
              <a:rPr lang="en-US" sz="1400" dirty="0"/>
              <a:t>A funding alert email</a:t>
            </a:r>
          </a:p>
          <a:p>
            <a:r>
              <a:rPr lang="en-US" sz="1400" dirty="0"/>
              <a:t>A newsletter email</a:t>
            </a:r>
          </a:p>
          <a:p>
            <a:pPr marL="0" indent="0">
              <a:buFont typeface="Arial" panose="020B0604020202020204" pitchFamily="34" charset="0"/>
              <a:buNone/>
            </a:pPr>
            <a:r>
              <a:rPr lang="en-US" sz="1400" dirty="0"/>
              <a:t>When finished click the “x” or close button to return to the customizer.</a:t>
            </a:r>
          </a:p>
          <a:p>
            <a:pPr marL="0" indent="0">
              <a:buFont typeface="Arial" panose="020B0604020202020204" pitchFamily="34" charset="0"/>
              <a:buNone/>
            </a:pPr>
            <a:endParaRPr lang="en-US" sz="1400" dirty="0"/>
          </a:p>
          <a:p>
            <a:pPr marL="0" indent="0">
              <a:buFont typeface="Arial" panose="020B0604020202020204" pitchFamily="34" charset="0"/>
              <a:buNone/>
            </a:pPr>
            <a:r>
              <a:rPr lang="en-US" sz="1400" dirty="0">
                <a:solidFill>
                  <a:schemeClr val="accent2"/>
                </a:solidFill>
              </a:rPr>
              <a:t>Warning</a:t>
            </a:r>
            <a:r>
              <a:rPr lang="en-US" sz="1400" dirty="0"/>
              <a:t>: When returning to the customizer tool after previewing - be sure to </a:t>
            </a:r>
            <a:r>
              <a:rPr lang="en-US" sz="1400" b="1" dirty="0">
                <a:solidFill>
                  <a:schemeClr val="accent2"/>
                </a:solidFill>
              </a:rPr>
              <a:t>Save your changes before leaving the customizer</a:t>
            </a:r>
            <a:r>
              <a:rPr lang="en-US" sz="1400" dirty="0">
                <a:solidFill>
                  <a:schemeClr val="accent2"/>
                </a:solidFill>
              </a:rPr>
              <a:t> </a:t>
            </a:r>
            <a:r>
              <a:rPr lang="en-US" sz="1400" dirty="0"/>
              <a:t>or none of your customizations will be saved for the next time you return to the custom branding tab.</a:t>
            </a:r>
            <a:endParaRPr lang="en-US" sz="1400" b="1" dirty="0"/>
          </a:p>
        </p:txBody>
      </p:sp>
      <p:sp>
        <p:nvSpPr>
          <p:cNvPr id="2" name="Title 2">
            <a:extLst>
              <a:ext uri="{FF2B5EF4-FFF2-40B4-BE49-F238E27FC236}">
                <a16:creationId xmlns:a16="http://schemas.microsoft.com/office/drawing/2014/main" id="{483C7C45-7A29-674F-9296-C3764551615A}"/>
              </a:ext>
            </a:extLst>
          </p:cNvPr>
          <p:cNvSpPr txBox="1">
            <a:spLocks/>
          </p:cNvSpPr>
          <p:nvPr/>
        </p:nvSpPr>
        <p:spPr>
          <a:xfrm>
            <a:off x="538064" y="35681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B175E1"/>
                </a:solidFill>
                <a:effectLst/>
                <a:uLnTx/>
                <a:uFillTx/>
                <a:latin typeface="Avenir Next LT Pro Demi"/>
                <a:ea typeface="+mj-ea"/>
                <a:cs typeface="+mj-cs"/>
              </a:rPr>
              <a:t>Preview and Save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B175E1"/>
              </a:solidFill>
              <a:effectLst/>
              <a:uLnTx/>
              <a:uFillTx/>
              <a:latin typeface="Avenir Next LT Pro Demi"/>
              <a:ea typeface="+mj-ea"/>
              <a:cs typeface="+mj-cs"/>
            </a:endParaRPr>
          </a:p>
        </p:txBody>
      </p:sp>
      <p:sp>
        <p:nvSpPr>
          <p:cNvPr id="3" name="Rectangle 2">
            <a:extLst>
              <a:ext uri="{FF2B5EF4-FFF2-40B4-BE49-F238E27FC236}">
                <a16:creationId xmlns:a16="http://schemas.microsoft.com/office/drawing/2014/main" id="{A0C5B6A1-D3FD-06FC-9C6B-781C52B2C532}"/>
              </a:ext>
            </a:extLst>
          </p:cNvPr>
          <p:cNvSpPr/>
          <p:nvPr/>
        </p:nvSpPr>
        <p:spPr>
          <a:xfrm>
            <a:off x="7210148" y="1251326"/>
            <a:ext cx="4561164" cy="458254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ooter Placeholder 3">
            <a:extLst>
              <a:ext uri="{FF2B5EF4-FFF2-40B4-BE49-F238E27FC236}">
                <a16:creationId xmlns:a16="http://schemas.microsoft.com/office/drawing/2014/main" id="{3ACACB11-6205-7CA8-8D2D-4C76FD311933}"/>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7" name="Slide Number Placeholder 1">
            <a:extLst>
              <a:ext uri="{FF2B5EF4-FFF2-40B4-BE49-F238E27FC236}">
                <a16:creationId xmlns:a16="http://schemas.microsoft.com/office/drawing/2014/main" id="{09D5DEAF-05FC-49A6-EB2B-34233AD3B927}"/>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541819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B7948-6359-7DC6-1298-B622DEAB8FD2}"/>
              </a:ext>
            </a:extLst>
          </p:cNvPr>
          <p:cNvSpPr txBox="1"/>
          <p:nvPr/>
        </p:nvSpPr>
        <p:spPr>
          <a:xfrm>
            <a:off x="1043893" y="1395799"/>
            <a:ext cx="10273141" cy="1651671"/>
          </a:xfrm>
          <a:prstGeom prst="rect">
            <a:avLst/>
          </a:prstGeom>
          <a:noFill/>
          <a:ln>
            <a:noFill/>
          </a:ln>
        </p:spPr>
        <p:txBody>
          <a:bodyPr wrap="square" rtlCol="0">
            <a:spAutoFit/>
          </a:bodyPr>
          <a:lstStyle/>
          <a:p>
            <a:r>
              <a:rPr lang="en-US" sz="1600" dirty="0"/>
              <a:t>Warning: If you do not ‘Save Changes’ before leaving the customizer tool you will lose any customizations that you have made during your current session and you will need to start over with customizing when you return.  </a:t>
            </a:r>
          </a:p>
          <a:p>
            <a:pPr marL="990575" lvl="1" indent="-380990">
              <a:buFont typeface="Arial" panose="020B0604020202020204" pitchFamily="34" charset="0"/>
              <a:buChar char="•"/>
            </a:pPr>
            <a:r>
              <a:rPr lang="en-US" sz="1600" dirty="0"/>
              <a:t>Pivot-RP does not store any of your changes unless you select ‘Save Changes’.  </a:t>
            </a:r>
          </a:p>
          <a:p>
            <a:pPr marL="990575" lvl="1" indent="-380990">
              <a:buFont typeface="Arial" panose="020B0604020202020204" pitchFamily="34" charset="0"/>
              <a:buChar char="•"/>
            </a:pPr>
            <a:r>
              <a:rPr lang="en-US" sz="1600" dirty="0"/>
              <a:t>Previewing Changes does not do anything to save changes.</a:t>
            </a:r>
          </a:p>
          <a:p>
            <a:endParaRPr lang="en-US" sz="2133" b="1" dirty="0"/>
          </a:p>
        </p:txBody>
      </p:sp>
      <p:pic>
        <p:nvPicPr>
          <p:cNvPr id="3" name="Picture 2" descr="A screenshot of a cell phone&#10;&#10;Description automatically generated">
            <a:extLst>
              <a:ext uri="{FF2B5EF4-FFF2-40B4-BE49-F238E27FC236}">
                <a16:creationId xmlns:a16="http://schemas.microsoft.com/office/drawing/2014/main" id="{E023E453-7161-FBCF-D249-5398A3738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874" y="2902955"/>
            <a:ext cx="7383555" cy="2034751"/>
          </a:xfrm>
          <a:prstGeom prst="rect">
            <a:avLst/>
          </a:prstGeom>
          <a:ln>
            <a:solidFill>
              <a:schemeClr val="bg1">
                <a:lumMod val="95000"/>
              </a:schemeClr>
            </a:solidFill>
          </a:ln>
        </p:spPr>
      </p:pic>
      <p:sp>
        <p:nvSpPr>
          <p:cNvPr id="9" name="TextBox 8">
            <a:extLst>
              <a:ext uri="{FF2B5EF4-FFF2-40B4-BE49-F238E27FC236}">
                <a16:creationId xmlns:a16="http://schemas.microsoft.com/office/drawing/2014/main" id="{9D8B29F9-9289-D21A-133D-503DC4CBF209}"/>
              </a:ext>
            </a:extLst>
          </p:cNvPr>
          <p:cNvSpPr txBox="1"/>
          <p:nvPr/>
        </p:nvSpPr>
        <p:spPr>
          <a:xfrm>
            <a:off x="1243584" y="5153052"/>
            <a:ext cx="5724144" cy="769441"/>
          </a:xfrm>
          <a:prstGeom prst="rect">
            <a:avLst/>
          </a:prstGeom>
          <a:solidFill>
            <a:schemeClr val="bg1"/>
          </a:solidFill>
          <a:ln>
            <a:noFill/>
          </a:ln>
        </p:spPr>
        <p:txBody>
          <a:bodyPr wrap="square">
            <a:spAutoFit/>
          </a:bodyPr>
          <a:lstStyle/>
          <a:p>
            <a:r>
              <a:rPr lang="en-US" sz="1600" dirty="0">
                <a:solidFill>
                  <a:schemeClr val="tx1"/>
                </a:solidFill>
              </a:rPr>
              <a:t>Need Additional Help?  Contact Support</a:t>
            </a:r>
            <a:br>
              <a:rPr lang="en-US" sz="1600" dirty="0"/>
            </a:br>
            <a:endParaRPr lang="en-US" sz="1200" dirty="0"/>
          </a:p>
          <a:p>
            <a:r>
              <a:rPr lang="en-US" sz="1600" dirty="0">
                <a:solidFill>
                  <a:srgbClr val="0070C0"/>
                </a:solidFill>
                <a:latin typeface="+mn-lt"/>
                <a:hlinkClick r:id="rId3">
                  <a:extLst>
                    <a:ext uri="{A12FA001-AC4F-418D-AE19-62706E023703}">
                      <ahyp:hlinkClr xmlns:ahyp="http://schemas.microsoft.com/office/drawing/2018/hyperlinkcolor" val="tx"/>
                    </a:ext>
                  </a:extLst>
                </a:hlinkClick>
              </a:rPr>
              <a:t>https://support.proquest.com/s/pivot?language=en_US</a:t>
            </a:r>
            <a:endParaRPr lang="en-US" sz="1600" dirty="0"/>
          </a:p>
        </p:txBody>
      </p:sp>
      <p:cxnSp>
        <p:nvCxnSpPr>
          <p:cNvPr id="4" name="Straight Arrow Connector 3">
            <a:extLst>
              <a:ext uri="{FF2B5EF4-FFF2-40B4-BE49-F238E27FC236}">
                <a16:creationId xmlns:a16="http://schemas.microsoft.com/office/drawing/2014/main" id="{40C8A7C4-0020-12D4-21B5-99756EBC2C54}"/>
              </a:ext>
            </a:extLst>
          </p:cNvPr>
          <p:cNvCxnSpPr>
            <a:cxnSpLocks/>
          </p:cNvCxnSpPr>
          <p:nvPr/>
        </p:nvCxnSpPr>
        <p:spPr>
          <a:xfrm>
            <a:off x="6803136" y="2770632"/>
            <a:ext cx="0" cy="139230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0348D3-B110-6C7E-7BEE-0B2ECD1A76A3}"/>
              </a:ext>
            </a:extLst>
          </p:cNvPr>
          <p:cNvSpPr/>
          <p:nvPr/>
        </p:nvSpPr>
        <p:spPr>
          <a:xfrm>
            <a:off x="978568" y="1332570"/>
            <a:ext cx="10792744" cy="143806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5C7DC8A9-3A31-CD70-2BC8-1E3C5CF4CDBF}"/>
              </a:ext>
            </a:extLst>
          </p:cNvPr>
          <p:cNvSpPr/>
          <p:nvPr/>
        </p:nvSpPr>
        <p:spPr>
          <a:xfrm>
            <a:off x="1243584" y="5139034"/>
            <a:ext cx="5559552" cy="78345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ooter Placeholder 3">
            <a:extLst>
              <a:ext uri="{FF2B5EF4-FFF2-40B4-BE49-F238E27FC236}">
                <a16:creationId xmlns:a16="http://schemas.microsoft.com/office/drawing/2014/main" id="{7DD421BF-4E0F-3E4E-B65E-DEB600307CB1}"/>
              </a:ext>
              <a:ext uri="{C183D7F6-B498-43B3-948B-1728B52AA6E4}">
                <adec:decorative xmlns:adec="http://schemas.microsoft.com/office/drawing/2017/decorative" val="1"/>
              </a:ext>
            </a:extLst>
          </p:cNvPr>
          <p:cNvSpPr txBox="1">
            <a:spLocks/>
          </p:cNvSpPr>
          <p:nvPr/>
        </p:nvSpPr>
        <p:spPr>
          <a:xfrm>
            <a:off x="8040688" y="6348353"/>
            <a:ext cx="3292473" cy="21590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900" dirty="0">
                <a:solidFill>
                  <a:prstClr val="black"/>
                </a:solidFill>
                <a:latin typeface="Avenir Next LT Pro"/>
              </a:rPr>
              <a:t>© 2026 Clarivate. All rights reserved.</a:t>
            </a:r>
          </a:p>
        </p:txBody>
      </p:sp>
      <p:sp>
        <p:nvSpPr>
          <p:cNvPr id="13" name="Slide Number Placeholder 1">
            <a:extLst>
              <a:ext uri="{FF2B5EF4-FFF2-40B4-BE49-F238E27FC236}">
                <a16:creationId xmlns:a16="http://schemas.microsoft.com/office/drawing/2014/main" id="{8CF7C227-8603-6C08-0E28-43F7452CB65C}"/>
              </a:ext>
            </a:extLst>
          </p:cNvPr>
          <p:cNvSpPr>
            <a:spLocks noGrp="1"/>
          </p:cNvSpPr>
          <p:nvPr>
            <p:ph type="sldNum" sz="quarter" idx="12"/>
          </p:nvPr>
        </p:nvSpPr>
        <p:spPr>
          <a:xfrm>
            <a:off x="11507792" y="6348353"/>
            <a:ext cx="216000"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FD220B-AE28-4DAA-8D2F-C32146581832}" type="slidenum">
              <a:rPr kumimoji="0" lang="en-US"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4" name="Title 2">
            <a:extLst>
              <a:ext uri="{FF2B5EF4-FFF2-40B4-BE49-F238E27FC236}">
                <a16:creationId xmlns:a16="http://schemas.microsoft.com/office/drawing/2014/main" id="{30AB51CA-23C6-E758-AD26-2EAB0616E03A}"/>
              </a:ext>
            </a:extLst>
          </p:cNvPr>
          <p:cNvSpPr txBox="1">
            <a:spLocks/>
          </p:cNvSpPr>
          <p:nvPr/>
        </p:nvSpPr>
        <p:spPr>
          <a:xfrm>
            <a:off x="538064" y="356811"/>
            <a:ext cx="11233248" cy="646815"/>
          </a:xfrm>
          <a:prstGeom prst="rect">
            <a:avLst/>
          </a:prstGeom>
        </p:spPr>
        <p:txBody>
          <a:bodyPr vert="horz" lIns="121920" tIns="60960" rIns="121920" bIns="60960" rtlCol="0" anchor="ctr">
            <a:normAutofit/>
          </a:bodyPr>
          <a:lstStyle>
            <a:lvl1pPr algn="l" defTabSz="914400" rtl="0" eaLnBrk="1" latinLnBrk="0" hangingPunct="1">
              <a:spcBef>
                <a:spcPct val="0"/>
              </a:spcBef>
              <a:buNone/>
              <a:defRPr sz="2800" b="1" kern="120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B175E1"/>
                </a:solidFill>
                <a:effectLst/>
                <a:uLnTx/>
                <a:uFillTx/>
                <a:latin typeface="Avenir Next LT Pro Demi"/>
                <a:ea typeface="+mj-ea"/>
                <a:cs typeface="+mj-cs"/>
              </a:rPr>
              <a:t>Save Your Changes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B175E1"/>
              </a:solidFill>
              <a:effectLst/>
              <a:uLnTx/>
              <a:uFillTx/>
              <a:latin typeface="Avenir Next LT Pro Demi"/>
              <a:ea typeface="+mj-ea"/>
              <a:cs typeface="+mj-cs"/>
            </a:endParaRPr>
          </a:p>
        </p:txBody>
      </p:sp>
      <p:sp>
        <p:nvSpPr>
          <p:cNvPr id="15" name="Rectangle 14">
            <a:extLst>
              <a:ext uri="{FF2B5EF4-FFF2-40B4-BE49-F238E27FC236}">
                <a16:creationId xmlns:a16="http://schemas.microsoft.com/office/drawing/2014/main" id="{6B08E580-CA2D-A217-FC90-DE9E956C932A}"/>
              </a:ext>
            </a:extLst>
          </p:cNvPr>
          <p:cNvSpPr/>
          <p:nvPr/>
        </p:nvSpPr>
        <p:spPr>
          <a:xfrm>
            <a:off x="6023512" y="4292835"/>
            <a:ext cx="1401416" cy="43461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26366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49667" y="181416"/>
            <a:ext cx="11234861" cy="405814"/>
          </a:xfrm>
          <a:solidFill>
            <a:schemeClr val="bg1"/>
          </a:solidFill>
          <a:ln>
            <a:noFill/>
          </a:ln>
        </p:spPr>
        <p:txBody>
          <a:bodyPr>
            <a:normAutofit/>
          </a:bodyPr>
          <a:lstStyle/>
          <a:p>
            <a:r>
              <a:rPr lang="en-US"/>
              <a:t>Primary areas that can be customized</a:t>
            </a:r>
          </a:p>
        </p:txBody>
      </p:sp>
      <p:sp>
        <p:nvSpPr>
          <p:cNvPr id="4" name="Content Placeholder 3">
            <a:extLst>
              <a:ext uri="{FF2B5EF4-FFF2-40B4-BE49-F238E27FC236}">
                <a16:creationId xmlns:a16="http://schemas.microsoft.com/office/drawing/2014/main" id="{65E67C79-2760-821D-D0EF-21C1762DABD5}"/>
              </a:ext>
            </a:extLst>
          </p:cNvPr>
          <p:cNvSpPr txBox="1">
            <a:spLocks/>
          </p:cNvSpPr>
          <p:nvPr/>
        </p:nvSpPr>
        <p:spPr>
          <a:xfrm>
            <a:off x="1080130" y="1381732"/>
            <a:ext cx="9313830" cy="3928499"/>
          </a:xfrm>
          <a:prstGeom prst="rect">
            <a:avLst/>
          </a:prstGeom>
        </p:spPr>
        <p:txBody>
          <a:bodyPr vert="horz" lIns="121920" tIns="60960" rIns="121920" bIns="60960" numCol="2" rtlCol="0" anchor="t">
            <a:no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rgbClr val="7030A0"/>
              </a:buClr>
              <a:buAutoNum type="arabicPeriod"/>
            </a:pPr>
            <a:r>
              <a:rPr lang="en-US" sz="2000" dirty="0"/>
              <a:t>Add your own logo</a:t>
            </a:r>
            <a:endParaRPr lang="en-US" dirty="0"/>
          </a:p>
          <a:p>
            <a:pPr marL="457200" indent="-457200">
              <a:buClr>
                <a:srgbClr val="7030A0"/>
              </a:buClr>
              <a:buAutoNum type="arabicPeriod"/>
            </a:pPr>
            <a:r>
              <a:rPr lang="en-US" sz="2000" dirty="0"/>
              <a:t>Add a custom link that users will go to if they click on your logo</a:t>
            </a:r>
          </a:p>
          <a:p>
            <a:pPr marL="457200" indent="-457200">
              <a:buClr>
                <a:srgbClr val="7030A0"/>
              </a:buClr>
              <a:buAutoNum type="arabicPeriod"/>
            </a:pPr>
            <a:r>
              <a:rPr lang="en-US" sz="2000" dirty="0"/>
              <a:t>Change the header color and search button color (primary color)</a:t>
            </a:r>
          </a:p>
          <a:p>
            <a:pPr marL="457200" indent="-457200">
              <a:buClr>
                <a:srgbClr val="7030A0"/>
              </a:buClr>
              <a:buAutoNum type="arabicPeriod"/>
            </a:pPr>
            <a:r>
              <a:rPr lang="en-US" sz="2000" dirty="0"/>
              <a:t>Change the accent colors for the help link and home icon (secondary color)</a:t>
            </a:r>
          </a:p>
          <a:p>
            <a:pPr marL="457200" indent="-457200">
              <a:buClr>
                <a:srgbClr val="7030A0"/>
              </a:buClr>
              <a:buAutoNum type="arabicPeriod"/>
            </a:pPr>
            <a:r>
              <a:rPr lang="en-US" sz="2000" dirty="0"/>
              <a:t>Add up to two additional custom links in the header</a:t>
            </a:r>
          </a:p>
          <a:p>
            <a:pPr marL="457200" indent="-457200">
              <a:buClr>
                <a:srgbClr val="7030A0"/>
              </a:buClr>
              <a:buAutoNum type="arabicPeriod"/>
            </a:pPr>
            <a:endParaRPr lang="en-US" sz="2000" dirty="0"/>
          </a:p>
          <a:p>
            <a:pPr marL="457200" indent="-457200">
              <a:buClr>
                <a:srgbClr val="7030A0"/>
              </a:buClr>
              <a:buAutoNum type="arabicPeriod"/>
            </a:pPr>
            <a:r>
              <a:rPr lang="en-US" sz="2000" dirty="0"/>
              <a:t>Upload your own background image for the home dashboard page</a:t>
            </a:r>
          </a:p>
          <a:p>
            <a:pPr marL="457200" indent="-457200">
              <a:buClr>
                <a:srgbClr val="7030A0"/>
              </a:buClr>
              <a:buAutoNum type="arabicPeriod"/>
            </a:pPr>
            <a:r>
              <a:rPr lang="en-US" sz="2000" dirty="0"/>
              <a:t>Modify the content in the right-hand ‘tips &amp; resources’ panel of the home page (which can include text, links, images and HTML styling)</a:t>
            </a:r>
          </a:p>
          <a:p>
            <a:pPr marL="457200" indent="-457200">
              <a:buClr>
                <a:srgbClr val="7030A0"/>
              </a:buClr>
              <a:buAutoNum type="arabicPeriod"/>
            </a:pPr>
            <a:r>
              <a:rPr lang="en-US" sz="2000" dirty="0"/>
              <a:t>Choose to use the primary or secondary color for limited submission or internal </a:t>
            </a:r>
            <a:r>
              <a:rPr lang="en-US" sz="2000" dirty="0" err="1"/>
              <a:t>opps</a:t>
            </a:r>
            <a:r>
              <a:rPr lang="en-US" sz="2000" dirty="0"/>
              <a:t> highlights</a:t>
            </a:r>
          </a:p>
        </p:txBody>
      </p:sp>
      <p:sp>
        <p:nvSpPr>
          <p:cNvPr id="8" name="Title 4">
            <a:extLst>
              <a:ext uri="{FF2B5EF4-FFF2-40B4-BE49-F238E27FC236}">
                <a16:creationId xmlns:a16="http://schemas.microsoft.com/office/drawing/2014/main" id="{0AAC434C-6E27-0342-5380-D85ACAABBDB6}"/>
              </a:ext>
            </a:extLst>
          </p:cNvPr>
          <p:cNvSpPr txBox="1">
            <a:spLocks/>
          </p:cNvSpPr>
          <p:nvPr/>
        </p:nvSpPr>
        <p:spPr>
          <a:xfrm>
            <a:off x="249667" y="625891"/>
            <a:ext cx="11234861" cy="405814"/>
          </a:xfrm>
          <a:prstGeom prst="rect">
            <a:avLst/>
          </a:prstGeom>
          <a:solidFill>
            <a:schemeClr val="bg1"/>
          </a:solidFill>
          <a:ln>
            <a:noFill/>
          </a:ln>
        </p:spPr>
        <p:txBody>
          <a:bodyPr vert="horz" lIns="0" tIns="0" rIns="0" bIns="0" rtlCol="0" anchor="t" anchorCtr="0">
            <a:norm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n-US" sz="2000" b="1">
                <a:solidFill>
                  <a:schemeClr val="tx1"/>
                </a:solidFill>
              </a:rPr>
              <a:t>These items are all visible on the Home Dashboard Page which all your users see</a:t>
            </a:r>
          </a:p>
        </p:txBody>
      </p:sp>
      <p:sp>
        <p:nvSpPr>
          <p:cNvPr id="6" name="Slide Number Placeholder 6">
            <a:extLst>
              <a:ext uri="{FF2B5EF4-FFF2-40B4-BE49-F238E27FC236}">
                <a16:creationId xmlns:a16="http://schemas.microsoft.com/office/drawing/2014/main" id="{9DDAD0CD-1770-8D0D-6DC2-D9AE54914683}"/>
              </a:ext>
            </a:extLst>
          </p:cNvPr>
          <p:cNvSpPr txBox="1">
            <a:spLocks/>
          </p:cNvSpPr>
          <p:nvPr/>
        </p:nvSpPr>
        <p:spPr>
          <a:xfrm>
            <a:off x="11506200" y="6348353"/>
            <a:ext cx="216000" cy="215900"/>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4</a:t>
            </a:fld>
            <a:endParaRPr lang="en-GB"/>
          </a:p>
        </p:txBody>
      </p:sp>
      <p:sp>
        <p:nvSpPr>
          <p:cNvPr id="7" name="Footer Placeholder 6">
            <a:extLst>
              <a:ext uri="{FF2B5EF4-FFF2-40B4-BE49-F238E27FC236}">
                <a16:creationId xmlns:a16="http://schemas.microsoft.com/office/drawing/2014/main" id="{AF1B3EA4-5DB0-E032-D8B6-B28B871347A2}"/>
              </a:ext>
            </a:extLst>
          </p:cNvPr>
          <p:cNvSpPr txBox="1">
            <a:spLocks/>
          </p:cNvSpPr>
          <p:nvPr/>
        </p:nvSpPr>
        <p:spPr>
          <a:xfrm>
            <a:off x="9353440" y="6348353"/>
            <a:ext cx="2434171"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sp>
        <p:nvSpPr>
          <p:cNvPr id="3" name="Rectangle 2">
            <a:extLst>
              <a:ext uri="{FF2B5EF4-FFF2-40B4-BE49-F238E27FC236}">
                <a16:creationId xmlns:a16="http://schemas.microsoft.com/office/drawing/2014/main" id="{421407EE-9402-2ED3-ACFA-46FC682240EF}"/>
              </a:ext>
            </a:extLst>
          </p:cNvPr>
          <p:cNvSpPr/>
          <p:nvPr/>
        </p:nvSpPr>
        <p:spPr>
          <a:xfrm>
            <a:off x="886968" y="1307592"/>
            <a:ext cx="9506992" cy="416867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6024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49667" y="181416"/>
            <a:ext cx="11234861" cy="405814"/>
          </a:xfrm>
          <a:solidFill>
            <a:schemeClr val="bg1"/>
          </a:solidFill>
          <a:ln>
            <a:noFill/>
          </a:ln>
        </p:spPr>
        <p:txBody>
          <a:bodyPr>
            <a:normAutofit/>
          </a:bodyPr>
          <a:lstStyle/>
          <a:p>
            <a:r>
              <a:rPr lang="en-US"/>
              <a:t>Additional areas that can be customized</a:t>
            </a:r>
          </a:p>
        </p:txBody>
      </p:sp>
      <p:sp>
        <p:nvSpPr>
          <p:cNvPr id="4" name="Content Placeholder 3">
            <a:extLst>
              <a:ext uri="{FF2B5EF4-FFF2-40B4-BE49-F238E27FC236}">
                <a16:creationId xmlns:a16="http://schemas.microsoft.com/office/drawing/2014/main" id="{65E67C79-2760-821D-D0EF-21C1762DABD5}"/>
              </a:ext>
            </a:extLst>
          </p:cNvPr>
          <p:cNvSpPr txBox="1">
            <a:spLocks/>
          </p:cNvSpPr>
          <p:nvPr/>
        </p:nvSpPr>
        <p:spPr>
          <a:xfrm>
            <a:off x="589029" y="1327378"/>
            <a:ext cx="4795375" cy="3928499"/>
          </a:xfrm>
          <a:prstGeom prst="rect">
            <a:avLst/>
          </a:prstGeom>
        </p:spPr>
        <p:txBody>
          <a:bodyPr vert="horz" lIns="121920" tIns="60960" rIns="121920" bIns="60960" numCol="1" rtlCol="0" anchor="t">
            <a:no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rgbClr val="7030A0"/>
              </a:buClr>
              <a:buFont typeface="+mj-lt"/>
              <a:buAutoNum type="arabicPeriod" startAt="9"/>
            </a:pPr>
            <a:r>
              <a:rPr lang="en-US" sz="2000" dirty="0"/>
              <a:t>Add a custom favicon icon to highlight your Internal opportunities</a:t>
            </a:r>
          </a:p>
          <a:p>
            <a:pPr marL="457200" indent="-457200">
              <a:buClr>
                <a:srgbClr val="7030A0"/>
              </a:buClr>
              <a:buFont typeface="+mj-lt"/>
              <a:buAutoNum type="arabicPeriod" startAt="9"/>
            </a:pPr>
            <a:r>
              <a:rPr lang="en-US" sz="2000" dirty="0"/>
              <a:t>Choose the color (or image) for the background area of the search landing pages for funding, profiles, conferences and awarded grants</a:t>
            </a:r>
          </a:p>
          <a:p>
            <a:pPr marL="457200" indent="-457200">
              <a:buClr>
                <a:srgbClr val="7030A0"/>
              </a:buClr>
              <a:buFont typeface="+mj-lt"/>
              <a:buAutoNum type="arabicPeriod" startAt="9"/>
            </a:pPr>
            <a:r>
              <a:rPr lang="en-US" sz="2000" dirty="0"/>
              <a:t>Add a custom logo for Weekly Funding Alert emails (optional)</a:t>
            </a:r>
          </a:p>
          <a:p>
            <a:pPr marL="457200" indent="-457200">
              <a:buClr>
                <a:srgbClr val="7030A0"/>
              </a:buClr>
              <a:buFont typeface="+mj-lt"/>
              <a:buAutoNum type="arabicPeriod" startAt="9"/>
            </a:pPr>
            <a:r>
              <a:rPr lang="en-US" sz="2000" dirty="0"/>
              <a:t>Add a custom logo for Newsletter emails (optional)</a:t>
            </a:r>
          </a:p>
          <a:p>
            <a:pPr marL="456565" indent="-456565">
              <a:buClr>
                <a:srgbClr val="7030A0"/>
              </a:buClr>
              <a:buFont typeface="+mj-lt"/>
              <a:buAutoNum type="arabicPeriod"/>
            </a:pPr>
            <a:endParaRPr lang="en-US" sz="2000" dirty="0"/>
          </a:p>
          <a:p>
            <a:pPr marL="456565" indent="-456565">
              <a:buClr>
                <a:srgbClr val="7030A0"/>
              </a:buClr>
              <a:buFont typeface="+mj-lt"/>
              <a:buAutoNum type="arabicPeriod"/>
            </a:pPr>
            <a:endParaRPr lang="en-US" sz="2000" dirty="0"/>
          </a:p>
          <a:p>
            <a:pPr marL="456565" indent="-456565">
              <a:buClr>
                <a:srgbClr val="7030A0"/>
              </a:buClr>
              <a:buFont typeface="+mj-lt"/>
              <a:buAutoNum type="arabicPeriod"/>
            </a:pPr>
            <a:endParaRPr lang="en-US" sz="2000" dirty="0"/>
          </a:p>
          <a:p>
            <a:pPr marL="456565" indent="-456565">
              <a:buClr>
                <a:srgbClr val="7030A0"/>
              </a:buClr>
              <a:buFont typeface="+mj-lt"/>
              <a:buAutoNum type="arabicPeriod"/>
            </a:pPr>
            <a:endParaRPr lang="en-US" sz="2000" dirty="0"/>
          </a:p>
          <a:p>
            <a:pPr marL="913765" lvl="1" indent="-456565">
              <a:buClr>
                <a:srgbClr val="7030A0"/>
              </a:buClr>
              <a:buFont typeface="+mj-lt"/>
              <a:buAutoNum type="arabicPeriod"/>
            </a:pPr>
            <a:endParaRPr lang="en-US" sz="1600" dirty="0"/>
          </a:p>
          <a:p>
            <a:pPr marL="456565" indent="-456565">
              <a:buFont typeface="+mj-lt"/>
              <a:buAutoNum type="arabicPeriod"/>
            </a:pPr>
            <a:endParaRPr lang="en-US" sz="2000" dirty="0"/>
          </a:p>
          <a:p>
            <a:pPr marL="456565" indent="-456565">
              <a:buClr>
                <a:srgbClr val="7030A0"/>
              </a:buClr>
              <a:buFont typeface="+mj-lt"/>
              <a:buAutoNum type="arabicPeriod"/>
            </a:pPr>
            <a:endParaRPr lang="en-US" sz="2000" dirty="0"/>
          </a:p>
        </p:txBody>
      </p:sp>
      <p:sp>
        <p:nvSpPr>
          <p:cNvPr id="8" name="Title 4">
            <a:extLst>
              <a:ext uri="{FF2B5EF4-FFF2-40B4-BE49-F238E27FC236}">
                <a16:creationId xmlns:a16="http://schemas.microsoft.com/office/drawing/2014/main" id="{0AAC434C-6E27-0342-5380-D85ACAABBDB6}"/>
              </a:ext>
            </a:extLst>
          </p:cNvPr>
          <p:cNvSpPr txBox="1">
            <a:spLocks/>
          </p:cNvSpPr>
          <p:nvPr/>
        </p:nvSpPr>
        <p:spPr>
          <a:xfrm>
            <a:off x="249666" y="521695"/>
            <a:ext cx="11234861" cy="405814"/>
          </a:xfrm>
          <a:prstGeom prst="rect">
            <a:avLst/>
          </a:prstGeom>
          <a:solidFill>
            <a:schemeClr val="bg1"/>
          </a:solidFill>
          <a:ln>
            <a:noFill/>
          </a:ln>
        </p:spPr>
        <p:txBody>
          <a:bodyPr vert="horz" lIns="0" tIns="0" rIns="0" bIns="0" rtlCol="0" anchor="t" anchorCtr="0">
            <a:normAutofit/>
          </a:bodyPr>
          <a:lst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a:lstStyle>
          <a:p>
            <a:r>
              <a:rPr lang="en-US" sz="2000" b="1">
                <a:solidFill>
                  <a:schemeClr val="tx1"/>
                </a:solidFill>
              </a:rPr>
              <a:t>Have fun and experiment until you find something that works for you</a:t>
            </a:r>
          </a:p>
        </p:txBody>
      </p:sp>
      <p:sp>
        <p:nvSpPr>
          <p:cNvPr id="2" name="Content Placeholder 3">
            <a:extLst>
              <a:ext uri="{FF2B5EF4-FFF2-40B4-BE49-F238E27FC236}">
                <a16:creationId xmlns:a16="http://schemas.microsoft.com/office/drawing/2014/main" id="{39958EC6-4059-597A-9CE9-00DFC35B7E59}"/>
              </a:ext>
            </a:extLst>
          </p:cNvPr>
          <p:cNvSpPr txBox="1">
            <a:spLocks/>
          </p:cNvSpPr>
          <p:nvPr/>
        </p:nvSpPr>
        <p:spPr>
          <a:xfrm>
            <a:off x="6292601" y="1268088"/>
            <a:ext cx="5040560" cy="4440127"/>
          </a:xfrm>
          <a:prstGeom prst="rect">
            <a:avLst/>
          </a:prstGeom>
          <a:ln w="28575">
            <a:solidFill>
              <a:schemeClr val="accent2"/>
            </a:solidFill>
          </a:ln>
        </p:spPr>
        <p:txBody>
          <a:bodyPr vert="horz" lIns="121920" tIns="60960" rIns="121920" bIns="60960" rtlCol="0" anchor="t">
            <a:no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a:solidFill>
                  <a:schemeClr val="accent2"/>
                </a:solidFill>
              </a:rPr>
              <a:t>Things to keep in mind:</a:t>
            </a:r>
          </a:p>
          <a:p>
            <a:pPr>
              <a:buClr>
                <a:srgbClr val="7030A0"/>
              </a:buClr>
            </a:pPr>
            <a:r>
              <a:rPr lang="en-US" sz="2000" dirty="0"/>
              <a:t>You can choose to configure any (or all) of these features – branding is optional</a:t>
            </a:r>
          </a:p>
          <a:p>
            <a:pPr>
              <a:buClr>
                <a:srgbClr val="7030A0"/>
              </a:buClr>
            </a:pPr>
            <a:r>
              <a:rPr lang="en-US" sz="2000" dirty="0"/>
              <a:t>You can change your mind and modify or update customizations at any time (changes update instantly)</a:t>
            </a:r>
          </a:p>
          <a:p>
            <a:pPr>
              <a:buClr>
                <a:srgbClr val="7030A0"/>
              </a:buClr>
            </a:pPr>
            <a:r>
              <a:rPr lang="en-US" sz="2000" dirty="0"/>
              <a:t>No IT or web design or coding skills are required</a:t>
            </a:r>
          </a:p>
          <a:p>
            <a:pPr>
              <a:buClr>
                <a:srgbClr val="7030A0"/>
              </a:buClr>
            </a:pPr>
            <a:r>
              <a:rPr lang="en-US" sz="2000" dirty="0"/>
              <a:t>You can easily re-set the branding to the Pivot-RP defaults at any time </a:t>
            </a:r>
          </a:p>
          <a:p>
            <a:pPr>
              <a:buClr>
                <a:srgbClr val="7030A0"/>
              </a:buClr>
            </a:pPr>
            <a:r>
              <a:rPr lang="en-US" sz="2000" dirty="0"/>
              <a:t>You can always preview any changes you make before they go live</a:t>
            </a:r>
          </a:p>
        </p:txBody>
      </p:sp>
      <p:sp>
        <p:nvSpPr>
          <p:cNvPr id="7" name="Slide Number Placeholder 6">
            <a:extLst>
              <a:ext uri="{FF2B5EF4-FFF2-40B4-BE49-F238E27FC236}">
                <a16:creationId xmlns:a16="http://schemas.microsoft.com/office/drawing/2014/main" id="{2D2DC18C-5A4D-4831-DC5A-8E1082254D53}"/>
              </a:ext>
            </a:extLst>
          </p:cNvPr>
          <p:cNvSpPr txBox="1">
            <a:spLocks/>
          </p:cNvSpPr>
          <p:nvPr/>
        </p:nvSpPr>
        <p:spPr>
          <a:xfrm>
            <a:off x="11506200" y="6348353"/>
            <a:ext cx="216000" cy="215900"/>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5</a:t>
            </a:fld>
            <a:endParaRPr lang="en-GB"/>
          </a:p>
        </p:txBody>
      </p:sp>
      <p:sp>
        <p:nvSpPr>
          <p:cNvPr id="10" name="Footer Placeholder 5">
            <a:extLst>
              <a:ext uri="{FF2B5EF4-FFF2-40B4-BE49-F238E27FC236}">
                <a16:creationId xmlns:a16="http://schemas.microsoft.com/office/drawing/2014/main" id="{612E9756-B48C-C6BD-C77A-CE0B396F8849}"/>
              </a:ext>
            </a:extLst>
          </p:cNvPr>
          <p:cNvSpPr txBox="1">
            <a:spLocks/>
          </p:cNvSpPr>
          <p:nvPr/>
        </p:nvSpPr>
        <p:spPr>
          <a:xfrm>
            <a:off x="9469098" y="6336305"/>
            <a:ext cx="2253102"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sp>
        <p:nvSpPr>
          <p:cNvPr id="3" name="Rectangle 2">
            <a:extLst>
              <a:ext uri="{FF2B5EF4-FFF2-40B4-BE49-F238E27FC236}">
                <a16:creationId xmlns:a16="http://schemas.microsoft.com/office/drawing/2014/main" id="{40374903-85EA-9D37-CC05-8C0A07500E25}"/>
              </a:ext>
            </a:extLst>
          </p:cNvPr>
          <p:cNvSpPr/>
          <p:nvPr/>
        </p:nvSpPr>
        <p:spPr>
          <a:xfrm>
            <a:off x="589029" y="1267788"/>
            <a:ext cx="4795375" cy="40540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28318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4271CA-564F-3885-2AC6-31FF2A0BCAA8}"/>
              </a:ext>
            </a:extLst>
          </p:cNvPr>
          <p:cNvSpPr>
            <a:spLocks noGrp="1"/>
          </p:cNvSpPr>
          <p:nvPr>
            <p:ph type="title"/>
          </p:nvPr>
        </p:nvSpPr>
        <p:spPr>
          <a:xfrm>
            <a:off x="550865" y="1302683"/>
            <a:ext cx="3204000" cy="251885"/>
          </a:xfrm>
        </p:spPr>
        <p:txBody>
          <a:bodyPr/>
          <a:lstStyle/>
          <a:p>
            <a:r>
              <a:rPr lang="en-US" sz="2400" b="1"/>
              <a:t>Home Dashboard with default branding</a:t>
            </a:r>
            <a:br>
              <a:rPr lang="en-US" sz="2400" b="1"/>
            </a:br>
            <a:endParaRPr lang="en-US"/>
          </a:p>
        </p:txBody>
      </p:sp>
      <p:sp>
        <p:nvSpPr>
          <p:cNvPr id="6" name="Footer Placeholder 5">
            <a:extLst>
              <a:ext uri="{FF2B5EF4-FFF2-40B4-BE49-F238E27FC236}">
                <a16:creationId xmlns:a16="http://schemas.microsoft.com/office/drawing/2014/main" id="{3DD75FAF-3360-FDF2-5FDA-A74B12C5DF6E}"/>
              </a:ext>
            </a:extLst>
          </p:cNvPr>
          <p:cNvSpPr>
            <a:spLocks noGrp="1"/>
          </p:cNvSpPr>
          <p:nvPr>
            <p:ph type="ftr" sz="quarter" idx="10"/>
          </p:nvPr>
        </p:nvSpPr>
        <p:spPr>
          <a:xfrm>
            <a:off x="8167436" y="6348353"/>
            <a:ext cx="3292473" cy="215901"/>
          </a:xfrm>
        </p:spPr>
        <p:txBody>
          <a:bodyPr/>
          <a:lstStyle/>
          <a:p>
            <a:r>
              <a:rPr lang="en-US"/>
              <a:t>© 2026 Clarivate. All rights reserved.</a:t>
            </a:r>
          </a:p>
        </p:txBody>
      </p:sp>
      <p:sp>
        <p:nvSpPr>
          <p:cNvPr id="8" name="Slide Number Placeholder 6">
            <a:extLst>
              <a:ext uri="{FF2B5EF4-FFF2-40B4-BE49-F238E27FC236}">
                <a16:creationId xmlns:a16="http://schemas.microsoft.com/office/drawing/2014/main" id="{464C1C08-86A8-BA36-ACF6-F562D6CB95B3}"/>
              </a:ext>
            </a:extLst>
          </p:cNvPr>
          <p:cNvSpPr>
            <a:spLocks noGrp="1"/>
          </p:cNvSpPr>
          <p:nvPr>
            <p:ph type="sldNum" sz="quarter" idx="11"/>
          </p:nvPr>
        </p:nvSpPr>
        <p:spPr>
          <a:xfrm>
            <a:off x="11644512" y="6348354"/>
            <a:ext cx="216000" cy="215900"/>
          </a:xfrm>
        </p:spPr>
        <p:txBody>
          <a:bodyPr/>
          <a:lstStyle/>
          <a:p>
            <a:fld id="{F59CD943-D024-467A-B36E-F11E1285ED75}" type="slidenum">
              <a:rPr lang="en-GB" smtClean="0"/>
              <a:pPr/>
              <a:t>6</a:t>
            </a:fld>
            <a:endParaRPr lang="en-GB"/>
          </a:p>
        </p:txBody>
      </p:sp>
      <p:pic>
        <p:nvPicPr>
          <p:cNvPr id="3" name="Picture 2" descr="A screenshot of a website&#10;&#10;AI-generated content may be incorrect.">
            <a:extLst>
              <a:ext uri="{FF2B5EF4-FFF2-40B4-BE49-F238E27FC236}">
                <a16:creationId xmlns:a16="http://schemas.microsoft.com/office/drawing/2014/main" id="{32518379-EDBA-5541-9A74-075F8EA26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698" y="1006317"/>
            <a:ext cx="7365475" cy="4694059"/>
          </a:xfrm>
          <a:prstGeom prst="rect">
            <a:avLst/>
          </a:prstGeom>
        </p:spPr>
      </p:pic>
      <p:sp>
        <p:nvSpPr>
          <p:cNvPr id="5" name="Rectangle 4">
            <a:extLst>
              <a:ext uri="{FF2B5EF4-FFF2-40B4-BE49-F238E27FC236}">
                <a16:creationId xmlns:a16="http://schemas.microsoft.com/office/drawing/2014/main" id="{4ED6B71B-E961-D777-5F44-B51CDF4EFBF2}"/>
              </a:ext>
            </a:extLst>
          </p:cNvPr>
          <p:cNvSpPr/>
          <p:nvPr/>
        </p:nvSpPr>
        <p:spPr>
          <a:xfrm>
            <a:off x="9477635" y="1458557"/>
            <a:ext cx="656180" cy="9601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7520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E4271CA-564F-3885-2AC6-31FF2A0BCAA8}"/>
              </a:ext>
            </a:extLst>
          </p:cNvPr>
          <p:cNvSpPr>
            <a:spLocks noGrp="1"/>
          </p:cNvSpPr>
          <p:nvPr>
            <p:ph type="title"/>
          </p:nvPr>
        </p:nvSpPr>
        <p:spPr>
          <a:xfrm>
            <a:off x="550865" y="1302683"/>
            <a:ext cx="3204000" cy="251885"/>
          </a:xfrm>
        </p:spPr>
        <p:txBody>
          <a:bodyPr/>
          <a:lstStyle/>
          <a:p>
            <a:r>
              <a:rPr lang="en-US" sz="2400" b="1"/>
              <a:t>Custom branded example</a:t>
            </a:r>
            <a:br>
              <a:rPr lang="en-US" sz="2400" b="1"/>
            </a:br>
            <a:br>
              <a:rPr lang="en-US" sz="2400" b="1"/>
            </a:br>
            <a:endParaRPr lang="en-US"/>
          </a:p>
        </p:txBody>
      </p:sp>
      <p:pic>
        <p:nvPicPr>
          <p:cNvPr id="2" name="Picture 1">
            <a:extLst>
              <a:ext uri="{FF2B5EF4-FFF2-40B4-BE49-F238E27FC236}">
                <a16:creationId xmlns:a16="http://schemas.microsoft.com/office/drawing/2014/main" id="{2AC3706E-50FB-108E-F5F5-5D5614C59B19}"/>
              </a:ext>
            </a:extLst>
          </p:cNvPr>
          <p:cNvPicPr>
            <a:picLocks noChangeAspect="1"/>
          </p:cNvPicPr>
          <p:nvPr/>
        </p:nvPicPr>
        <p:blipFill>
          <a:blip r:embed="rId2"/>
          <a:stretch>
            <a:fillRect/>
          </a:stretch>
        </p:blipFill>
        <p:spPr>
          <a:xfrm>
            <a:off x="4277863" y="652300"/>
            <a:ext cx="7835305" cy="5155114"/>
          </a:xfrm>
          <a:prstGeom prst="rect">
            <a:avLst/>
          </a:prstGeom>
        </p:spPr>
      </p:pic>
      <p:sp>
        <p:nvSpPr>
          <p:cNvPr id="5" name="Slide Number Placeholder 6">
            <a:extLst>
              <a:ext uri="{FF2B5EF4-FFF2-40B4-BE49-F238E27FC236}">
                <a16:creationId xmlns:a16="http://schemas.microsoft.com/office/drawing/2014/main" id="{CA198C0A-9ED8-2181-D207-ED813A0C7019}"/>
              </a:ext>
            </a:extLst>
          </p:cNvPr>
          <p:cNvSpPr>
            <a:spLocks noGrp="1"/>
          </p:cNvSpPr>
          <p:nvPr>
            <p:ph type="sldNum" sz="quarter" idx="11"/>
          </p:nvPr>
        </p:nvSpPr>
        <p:spPr>
          <a:xfrm>
            <a:off x="11660108" y="6348354"/>
            <a:ext cx="216000" cy="215900"/>
          </a:xfrm>
        </p:spPr>
        <p:txBody>
          <a:bodyPr/>
          <a:lstStyle/>
          <a:p>
            <a:fld id="{F59CD943-D024-467A-B36E-F11E1285ED75}" type="slidenum">
              <a:rPr lang="en-GB" smtClean="0"/>
              <a:pPr/>
              <a:t>7</a:t>
            </a:fld>
            <a:endParaRPr lang="en-GB"/>
          </a:p>
        </p:txBody>
      </p:sp>
      <p:sp>
        <p:nvSpPr>
          <p:cNvPr id="8" name="Footer Placeholder 5">
            <a:extLst>
              <a:ext uri="{FF2B5EF4-FFF2-40B4-BE49-F238E27FC236}">
                <a16:creationId xmlns:a16="http://schemas.microsoft.com/office/drawing/2014/main" id="{A516E742-6AF5-D6A7-68D5-8B1CB25F41C2}"/>
              </a:ext>
            </a:extLst>
          </p:cNvPr>
          <p:cNvSpPr>
            <a:spLocks noGrp="1"/>
          </p:cNvSpPr>
          <p:nvPr>
            <p:ph type="ftr" sz="quarter" idx="10"/>
          </p:nvPr>
        </p:nvSpPr>
        <p:spPr>
          <a:xfrm>
            <a:off x="9216428" y="6348354"/>
            <a:ext cx="2134840" cy="215900"/>
          </a:xfrm>
        </p:spPr>
        <p:txBody>
          <a:bodyPr/>
          <a:lstStyle/>
          <a:p>
            <a:r>
              <a:rPr lang="en-US"/>
              <a:t>© 2026 Clarivate. All rights reserved.</a:t>
            </a:r>
          </a:p>
        </p:txBody>
      </p:sp>
      <p:sp>
        <p:nvSpPr>
          <p:cNvPr id="3" name="Rectangle 2">
            <a:extLst>
              <a:ext uri="{FF2B5EF4-FFF2-40B4-BE49-F238E27FC236}">
                <a16:creationId xmlns:a16="http://schemas.microsoft.com/office/drawing/2014/main" id="{44D8D1E5-BD37-9DFF-E072-F35309479E05}"/>
              </a:ext>
            </a:extLst>
          </p:cNvPr>
          <p:cNvSpPr/>
          <p:nvPr/>
        </p:nvSpPr>
        <p:spPr>
          <a:xfrm>
            <a:off x="9523855" y="1110662"/>
            <a:ext cx="672075" cy="19202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29316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84BC12-044A-40EC-8A3A-9CFFE47B3F0E}"/>
              </a:ext>
            </a:extLst>
          </p:cNvPr>
          <p:cNvPicPr>
            <a:picLocks noChangeAspect="1"/>
          </p:cNvPicPr>
          <p:nvPr/>
        </p:nvPicPr>
        <p:blipFill>
          <a:blip r:embed="rId3"/>
          <a:stretch>
            <a:fillRect/>
          </a:stretch>
        </p:blipFill>
        <p:spPr>
          <a:xfrm>
            <a:off x="143338" y="112607"/>
            <a:ext cx="3637536" cy="2573189"/>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8878DB27-C202-4EE9-929C-2EFBFA39929B}"/>
              </a:ext>
            </a:extLst>
          </p:cNvPr>
          <p:cNvPicPr>
            <a:picLocks noChangeAspect="1"/>
          </p:cNvPicPr>
          <p:nvPr/>
        </p:nvPicPr>
        <p:blipFill>
          <a:blip r:embed="rId4"/>
          <a:stretch>
            <a:fillRect/>
          </a:stretch>
        </p:blipFill>
        <p:spPr>
          <a:xfrm>
            <a:off x="4122689" y="151503"/>
            <a:ext cx="3637535" cy="2583177"/>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8AE0037E-F02E-46DC-B616-3D33A5010949}"/>
              </a:ext>
            </a:extLst>
          </p:cNvPr>
          <p:cNvPicPr>
            <a:picLocks noChangeAspect="1"/>
          </p:cNvPicPr>
          <p:nvPr/>
        </p:nvPicPr>
        <p:blipFill>
          <a:blip r:embed="rId5"/>
          <a:stretch>
            <a:fillRect/>
          </a:stretch>
        </p:blipFill>
        <p:spPr>
          <a:xfrm>
            <a:off x="8145055" y="156364"/>
            <a:ext cx="3867849" cy="2797831"/>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1EC71167-C85D-41A1-9956-E73FD5977BF0}"/>
              </a:ext>
            </a:extLst>
          </p:cNvPr>
          <p:cNvPicPr>
            <a:picLocks noChangeAspect="1"/>
          </p:cNvPicPr>
          <p:nvPr/>
        </p:nvPicPr>
        <p:blipFill>
          <a:blip r:embed="rId6"/>
          <a:stretch>
            <a:fillRect/>
          </a:stretch>
        </p:blipFill>
        <p:spPr>
          <a:xfrm>
            <a:off x="410829" y="3627035"/>
            <a:ext cx="3569008" cy="2573191"/>
          </a:xfrm>
          <a:prstGeom prst="rect">
            <a:avLst/>
          </a:prstGeom>
        </p:spPr>
      </p:pic>
      <p:pic>
        <p:nvPicPr>
          <p:cNvPr id="13" name="Picture 12">
            <a:extLst>
              <a:ext uri="{FF2B5EF4-FFF2-40B4-BE49-F238E27FC236}">
                <a16:creationId xmlns:a16="http://schemas.microsoft.com/office/drawing/2014/main" id="{7904EB18-4FDC-417A-A227-C9A8E7C4F33C}"/>
              </a:ext>
            </a:extLst>
          </p:cNvPr>
          <p:cNvPicPr>
            <a:picLocks noChangeAspect="1"/>
          </p:cNvPicPr>
          <p:nvPr/>
        </p:nvPicPr>
        <p:blipFill rotWithShape="1">
          <a:blip r:embed="rId7"/>
          <a:srcRect l="589" t="1" r="-589" b="9833"/>
          <a:stretch/>
        </p:blipFill>
        <p:spPr>
          <a:xfrm>
            <a:off x="4122689" y="3627035"/>
            <a:ext cx="3840427" cy="2378022"/>
          </a:xfrm>
          <a:prstGeom prst="rect">
            <a:avLst/>
          </a:prstGeom>
        </p:spPr>
      </p:pic>
      <p:pic>
        <p:nvPicPr>
          <p:cNvPr id="14" name="Picture 13">
            <a:extLst>
              <a:ext uri="{FF2B5EF4-FFF2-40B4-BE49-F238E27FC236}">
                <a16:creationId xmlns:a16="http://schemas.microsoft.com/office/drawing/2014/main" id="{41CEAB5B-9BDC-45DF-803E-A83148FAAA7D}"/>
              </a:ext>
            </a:extLst>
          </p:cNvPr>
          <p:cNvPicPr>
            <a:picLocks noChangeAspect="1"/>
          </p:cNvPicPr>
          <p:nvPr/>
        </p:nvPicPr>
        <p:blipFill>
          <a:blip r:embed="rId8"/>
          <a:stretch>
            <a:fillRect/>
          </a:stretch>
        </p:blipFill>
        <p:spPr>
          <a:xfrm>
            <a:off x="8105968" y="3627035"/>
            <a:ext cx="4086033" cy="2637349"/>
          </a:xfrm>
          <a:prstGeom prst="rect">
            <a:avLst/>
          </a:prstGeom>
        </p:spPr>
      </p:pic>
      <p:sp>
        <p:nvSpPr>
          <p:cNvPr id="15" name="Rectangle 14">
            <a:extLst>
              <a:ext uri="{FF2B5EF4-FFF2-40B4-BE49-F238E27FC236}">
                <a16:creationId xmlns:a16="http://schemas.microsoft.com/office/drawing/2014/main" id="{7C29CA57-4A07-4F28-B5CE-34ED7387F1FA}"/>
              </a:ext>
            </a:extLst>
          </p:cNvPr>
          <p:cNvSpPr/>
          <p:nvPr/>
        </p:nvSpPr>
        <p:spPr>
          <a:xfrm>
            <a:off x="-30475" y="2756926"/>
            <a:ext cx="12192000" cy="847863"/>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A375C1C9-EFAD-4681-8442-0E0A0E9A1B0E}"/>
              </a:ext>
            </a:extLst>
          </p:cNvPr>
          <p:cNvSpPr txBox="1">
            <a:spLocks/>
          </p:cNvSpPr>
          <p:nvPr/>
        </p:nvSpPr>
        <p:spPr>
          <a:xfrm>
            <a:off x="479376" y="2899185"/>
            <a:ext cx="11233248" cy="521295"/>
          </a:xfrm>
          <a:prstGeom prst="rect">
            <a:avLst/>
          </a:prstGeom>
          <a:solidFill>
            <a:schemeClr val="bg1">
              <a:lumMod val="95000"/>
            </a:schemeClr>
          </a:solidFill>
        </p:spPr>
        <p:txBody>
          <a:bodyPr>
            <a:normAutofit/>
          </a:bodyPr>
          <a:lstStyle>
            <a:lvl1pPr algn="l" defTabSz="914400" rtl="0" eaLnBrk="1" latinLnBrk="0" hangingPunct="1">
              <a:spcBef>
                <a:spcPct val="0"/>
              </a:spcBef>
              <a:buNone/>
              <a:defRPr sz="2800" b="1" kern="1200">
                <a:solidFill>
                  <a:schemeClr val="tx1"/>
                </a:solidFill>
                <a:latin typeface="+mj-lt"/>
                <a:ea typeface="+mj-ea"/>
                <a:cs typeface="+mj-cs"/>
              </a:defRPr>
            </a:lvl1pPr>
          </a:lstStyle>
          <a:p>
            <a:pPr algn="ctr"/>
            <a:r>
              <a:rPr lang="en-US" sz="2400">
                <a:solidFill>
                  <a:schemeClr val="accent2"/>
                </a:solidFill>
                <a:latin typeface="+mn-lt"/>
              </a:rPr>
              <a:t>Highly customizable user interface examples</a:t>
            </a:r>
          </a:p>
        </p:txBody>
      </p:sp>
      <p:sp>
        <p:nvSpPr>
          <p:cNvPr id="2" name="Footer Placeholder 5">
            <a:extLst>
              <a:ext uri="{FF2B5EF4-FFF2-40B4-BE49-F238E27FC236}">
                <a16:creationId xmlns:a16="http://schemas.microsoft.com/office/drawing/2014/main" id="{1401A8AD-08DD-0AFC-511F-20996F803A24}"/>
              </a:ext>
            </a:extLst>
          </p:cNvPr>
          <p:cNvSpPr txBox="1">
            <a:spLocks/>
          </p:cNvSpPr>
          <p:nvPr/>
        </p:nvSpPr>
        <p:spPr>
          <a:xfrm>
            <a:off x="9333825" y="6348353"/>
            <a:ext cx="217237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sp>
        <p:nvSpPr>
          <p:cNvPr id="3" name="Slide Number Placeholder 6">
            <a:extLst>
              <a:ext uri="{FF2B5EF4-FFF2-40B4-BE49-F238E27FC236}">
                <a16:creationId xmlns:a16="http://schemas.microsoft.com/office/drawing/2014/main" id="{33613CCF-6E58-DD84-F865-477F24CE5AE6}"/>
              </a:ext>
            </a:extLst>
          </p:cNvPr>
          <p:cNvSpPr txBox="1">
            <a:spLocks/>
          </p:cNvSpPr>
          <p:nvPr/>
        </p:nvSpPr>
        <p:spPr>
          <a:xfrm>
            <a:off x="11506200" y="6348353"/>
            <a:ext cx="216000" cy="215900"/>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9CD943-D024-467A-B36E-F11E1285ED75}" type="slidenum">
              <a:rPr lang="en-GB" smtClean="0"/>
              <a:pPr/>
              <a:t>8</a:t>
            </a:fld>
            <a:endParaRPr lang="en-GB"/>
          </a:p>
        </p:txBody>
      </p:sp>
    </p:spTree>
    <p:extLst>
      <p:ext uri="{BB962C8B-B14F-4D97-AF65-F5344CB8AC3E}">
        <p14:creationId xmlns:p14="http://schemas.microsoft.com/office/powerpoint/2010/main" val="146140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8EADF8-678B-A5C1-81B9-70E8647F98F0}"/>
              </a:ext>
            </a:extLst>
          </p:cNvPr>
          <p:cNvSpPr>
            <a:spLocks noGrp="1"/>
          </p:cNvSpPr>
          <p:nvPr>
            <p:ph type="sldNum" sz="quarter" idx="12"/>
          </p:nvPr>
        </p:nvSpPr>
        <p:spPr/>
        <p:txBody>
          <a:bodyPr/>
          <a:lstStyle/>
          <a:p>
            <a:fld id="{95FD220B-AE28-4DAA-8D2F-C32146581832}" type="slidenum">
              <a:rPr lang="en-US" smtClean="0"/>
              <a:t>9</a:t>
            </a:fld>
            <a:endParaRPr lang="en-US"/>
          </a:p>
        </p:txBody>
      </p:sp>
      <p:pic>
        <p:nvPicPr>
          <p:cNvPr id="9" name="Picture 8" descr="A screenshot of a search for funding&#10;&#10;AI-generated content may be incorrect.">
            <a:extLst>
              <a:ext uri="{FF2B5EF4-FFF2-40B4-BE49-F238E27FC236}">
                <a16:creationId xmlns:a16="http://schemas.microsoft.com/office/drawing/2014/main" id="{75E43BCA-0386-98F7-4B54-F1B7A4EE5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732" y="724885"/>
            <a:ext cx="8155093" cy="5222640"/>
          </a:xfrm>
          <a:prstGeom prst="rect">
            <a:avLst/>
          </a:prstGeom>
        </p:spPr>
      </p:pic>
      <p:sp>
        <p:nvSpPr>
          <p:cNvPr id="4" name="Footer Placeholder 5">
            <a:extLst>
              <a:ext uri="{FF2B5EF4-FFF2-40B4-BE49-F238E27FC236}">
                <a16:creationId xmlns:a16="http://schemas.microsoft.com/office/drawing/2014/main" id="{41EAA33A-5F26-2715-ECF7-1C24D26BB1C5}"/>
              </a:ext>
            </a:extLst>
          </p:cNvPr>
          <p:cNvSpPr txBox="1">
            <a:spLocks/>
          </p:cNvSpPr>
          <p:nvPr/>
        </p:nvSpPr>
        <p:spPr>
          <a:xfrm>
            <a:off x="9333825" y="6348353"/>
            <a:ext cx="2172375" cy="215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t>© 2026 Clarivate. All rights reserved.</a:t>
            </a:r>
          </a:p>
        </p:txBody>
      </p:sp>
      <p:sp>
        <p:nvSpPr>
          <p:cNvPr id="5" name="TextBox 4">
            <a:extLst>
              <a:ext uri="{FF2B5EF4-FFF2-40B4-BE49-F238E27FC236}">
                <a16:creationId xmlns:a16="http://schemas.microsoft.com/office/drawing/2014/main" id="{0662FD28-97F0-B499-F2CA-09D5F6B1DE27}"/>
              </a:ext>
            </a:extLst>
          </p:cNvPr>
          <p:cNvSpPr txBox="1"/>
          <p:nvPr/>
        </p:nvSpPr>
        <p:spPr>
          <a:xfrm>
            <a:off x="182564" y="1750597"/>
            <a:ext cx="1905727" cy="307777"/>
          </a:xfrm>
          <a:prstGeom prst="rect">
            <a:avLst/>
          </a:prstGeom>
          <a:noFill/>
        </p:spPr>
        <p:txBody>
          <a:bodyPr wrap="square" rtlCol="0">
            <a:spAutoFit/>
          </a:bodyPr>
          <a:lstStyle/>
          <a:p>
            <a:r>
              <a:rPr lang="en-US" sz="1400" b="1"/>
              <a:t>Add a custom logo</a:t>
            </a:r>
          </a:p>
        </p:txBody>
      </p:sp>
      <p:sp>
        <p:nvSpPr>
          <p:cNvPr id="6" name="Rectangle 5">
            <a:extLst>
              <a:ext uri="{FF2B5EF4-FFF2-40B4-BE49-F238E27FC236}">
                <a16:creationId xmlns:a16="http://schemas.microsoft.com/office/drawing/2014/main" id="{07B15FA2-F036-1A49-9137-DEF1D730AA4B}"/>
              </a:ext>
            </a:extLst>
          </p:cNvPr>
          <p:cNvSpPr/>
          <p:nvPr/>
        </p:nvSpPr>
        <p:spPr>
          <a:xfrm>
            <a:off x="182564" y="1728745"/>
            <a:ext cx="1816446" cy="41499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 name="Straight Arrow Connector 6">
            <a:extLst>
              <a:ext uri="{FF2B5EF4-FFF2-40B4-BE49-F238E27FC236}">
                <a16:creationId xmlns:a16="http://schemas.microsoft.com/office/drawing/2014/main" id="{7DE95CC7-7249-88DE-FA85-532B9E1A49CC}"/>
              </a:ext>
            </a:extLst>
          </p:cNvPr>
          <p:cNvCxnSpPr>
            <a:cxnSpLocks/>
          </p:cNvCxnSpPr>
          <p:nvPr/>
        </p:nvCxnSpPr>
        <p:spPr>
          <a:xfrm flipV="1">
            <a:off x="1888886" y="1101689"/>
            <a:ext cx="357469" cy="62705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941F076-4EE3-B9FB-6F13-F6BD9FA0546C}"/>
              </a:ext>
            </a:extLst>
          </p:cNvPr>
          <p:cNvSpPr/>
          <p:nvPr/>
        </p:nvSpPr>
        <p:spPr>
          <a:xfrm>
            <a:off x="2319482" y="729573"/>
            <a:ext cx="1102817" cy="41752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34983AE2-1B32-54C2-D83F-E3CDFA6C7554}"/>
              </a:ext>
            </a:extLst>
          </p:cNvPr>
          <p:cNvSpPr txBox="1"/>
          <p:nvPr/>
        </p:nvSpPr>
        <p:spPr>
          <a:xfrm>
            <a:off x="36449" y="89119"/>
            <a:ext cx="1986360" cy="1015663"/>
          </a:xfrm>
          <a:prstGeom prst="rect">
            <a:avLst/>
          </a:prstGeom>
          <a:solidFill>
            <a:schemeClr val="bg1"/>
          </a:solidFill>
          <a:ln w="28575">
            <a:solidFill>
              <a:schemeClr val="accent2"/>
            </a:solidFill>
          </a:ln>
        </p:spPr>
        <p:txBody>
          <a:bodyPr wrap="square" rtlCol="0">
            <a:spAutoFit/>
          </a:bodyPr>
          <a:lstStyle/>
          <a:p>
            <a:pPr algn="ctr"/>
            <a:r>
              <a:rPr lang="en-US" sz="2000" b="1">
                <a:solidFill>
                  <a:schemeClr val="accent2"/>
                </a:solidFill>
              </a:rPr>
              <a:t>Primary areas that can be customized</a:t>
            </a:r>
          </a:p>
        </p:txBody>
      </p:sp>
      <p:sp>
        <p:nvSpPr>
          <p:cNvPr id="15" name="TextBox 14">
            <a:extLst>
              <a:ext uri="{FF2B5EF4-FFF2-40B4-BE49-F238E27FC236}">
                <a16:creationId xmlns:a16="http://schemas.microsoft.com/office/drawing/2014/main" id="{D13C73F9-5737-F6C6-77B3-9E68C6366DEC}"/>
              </a:ext>
            </a:extLst>
          </p:cNvPr>
          <p:cNvSpPr txBox="1"/>
          <p:nvPr/>
        </p:nvSpPr>
        <p:spPr>
          <a:xfrm>
            <a:off x="154479" y="3281212"/>
            <a:ext cx="1920213" cy="523220"/>
          </a:xfrm>
          <a:prstGeom prst="rect">
            <a:avLst/>
          </a:prstGeom>
          <a:noFill/>
        </p:spPr>
        <p:txBody>
          <a:bodyPr wrap="square" rtlCol="0">
            <a:spAutoFit/>
          </a:bodyPr>
          <a:lstStyle/>
          <a:p>
            <a:r>
              <a:rPr lang="en-US" sz="1400" b="1" dirty="0"/>
              <a:t>Choose an alternate background image</a:t>
            </a:r>
          </a:p>
        </p:txBody>
      </p:sp>
      <p:sp>
        <p:nvSpPr>
          <p:cNvPr id="16" name="Rectangle 15">
            <a:extLst>
              <a:ext uri="{FF2B5EF4-FFF2-40B4-BE49-F238E27FC236}">
                <a16:creationId xmlns:a16="http://schemas.microsoft.com/office/drawing/2014/main" id="{EFBA603D-978F-DFF0-62A5-9766528427A0}"/>
              </a:ext>
            </a:extLst>
          </p:cNvPr>
          <p:cNvSpPr/>
          <p:nvPr/>
        </p:nvSpPr>
        <p:spPr>
          <a:xfrm>
            <a:off x="2331841" y="1454092"/>
            <a:ext cx="8069605" cy="162604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a:extLst>
              <a:ext uri="{FF2B5EF4-FFF2-40B4-BE49-F238E27FC236}">
                <a16:creationId xmlns:a16="http://schemas.microsoft.com/office/drawing/2014/main" id="{2D5BEEBC-C4A2-C6C3-D743-2AB850E8DEE5}"/>
              </a:ext>
            </a:extLst>
          </p:cNvPr>
          <p:cNvCxnSpPr>
            <a:cxnSpLocks/>
          </p:cNvCxnSpPr>
          <p:nvPr/>
        </p:nvCxnSpPr>
        <p:spPr>
          <a:xfrm flipV="1">
            <a:off x="1531625" y="2992700"/>
            <a:ext cx="800217" cy="22851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26CA7A-127E-56A9-8FE6-910A286CDF8A}"/>
              </a:ext>
            </a:extLst>
          </p:cNvPr>
          <p:cNvSpPr/>
          <p:nvPr/>
        </p:nvSpPr>
        <p:spPr>
          <a:xfrm>
            <a:off x="168965" y="3217701"/>
            <a:ext cx="1905727" cy="69681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1027CE5F-DD65-E992-1CDA-0B541423B05E}"/>
              </a:ext>
            </a:extLst>
          </p:cNvPr>
          <p:cNvSpPr txBox="1"/>
          <p:nvPr/>
        </p:nvSpPr>
        <p:spPr>
          <a:xfrm>
            <a:off x="3744441" y="207676"/>
            <a:ext cx="4703118" cy="318100"/>
          </a:xfrm>
          <a:prstGeom prst="rect">
            <a:avLst/>
          </a:prstGeom>
          <a:noFill/>
        </p:spPr>
        <p:txBody>
          <a:bodyPr wrap="square" rtlCol="0">
            <a:spAutoFit/>
          </a:bodyPr>
          <a:lstStyle/>
          <a:p>
            <a:r>
              <a:rPr lang="en-US" sz="1400" b="1" dirty="0"/>
              <a:t>Choose a primary header and search button color</a:t>
            </a:r>
          </a:p>
        </p:txBody>
      </p:sp>
      <p:sp>
        <p:nvSpPr>
          <p:cNvPr id="21" name="Rectangle 20">
            <a:extLst>
              <a:ext uri="{FF2B5EF4-FFF2-40B4-BE49-F238E27FC236}">
                <a16:creationId xmlns:a16="http://schemas.microsoft.com/office/drawing/2014/main" id="{5E516107-5FFE-1341-8A71-BA1F099AEEB9}"/>
              </a:ext>
            </a:extLst>
          </p:cNvPr>
          <p:cNvSpPr/>
          <p:nvPr/>
        </p:nvSpPr>
        <p:spPr>
          <a:xfrm>
            <a:off x="3744440" y="201665"/>
            <a:ext cx="4598281" cy="31810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Straight Arrow Connector 21">
            <a:extLst>
              <a:ext uri="{FF2B5EF4-FFF2-40B4-BE49-F238E27FC236}">
                <a16:creationId xmlns:a16="http://schemas.microsoft.com/office/drawing/2014/main" id="{7DF39CF4-F719-B4A6-A1A6-7C40B064B325}"/>
              </a:ext>
            </a:extLst>
          </p:cNvPr>
          <p:cNvCxnSpPr>
            <a:cxnSpLocks/>
          </p:cNvCxnSpPr>
          <p:nvPr/>
        </p:nvCxnSpPr>
        <p:spPr>
          <a:xfrm>
            <a:off x="5448693" y="519765"/>
            <a:ext cx="0" cy="41857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49F9C2-F626-F35F-47DF-488879F504B8}"/>
              </a:ext>
            </a:extLst>
          </p:cNvPr>
          <p:cNvSpPr txBox="1"/>
          <p:nvPr/>
        </p:nvSpPr>
        <p:spPr>
          <a:xfrm>
            <a:off x="10614720" y="201665"/>
            <a:ext cx="1424779" cy="523220"/>
          </a:xfrm>
          <a:prstGeom prst="rect">
            <a:avLst/>
          </a:prstGeom>
          <a:noFill/>
        </p:spPr>
        <p:txBody>
          <a:bodyPr wrap="square" rtlCol="0">
            <a:spAutoFit/>
          </a:bodyPr>
          <a:lstStyle/>
          <a:p>
            <a:r>
              <a:rPr lang="en-US" sz="1400" b="1"/>
              <a:t>Add up to two custom links</a:t>
            </a:r>
          </a:p>
        </p:txBody>
      </p:sp>
      <p:sp>
        <p:nvSpPr>
          <p:cNvPr id="27" name="Rectangle 26">
            <a:extLst>
              <a:ext uri="{FF2B5EF4-FFF2-40B4-BE49-F238E27FC236}">
                <a16:creationId xmlns:a16="http://schemas.microsoft.com/office/drawing/2014/main" id="{6E19D525-9291-1F66-8D7E-D4170F408F71}"/>
              </a:ext>
            </a:extLst>
          </p:cNvPr>
          <p:cNvSpPr/>
          <p:nvPr/>
        </p:nvSpPr>
        <p:spPr>
          <a:xfrm>
            <a:off x="10666183" y="234213"/>
            <a:ext cx="1373316" cy="52308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8" name="Straight Arrow Connector 27">
            <a:extLst>
              <a:ext uri="{FF2B5EF4-FFF2-40B4-BE49-F238E27FC236}">
                <a16:creationId xmlns:a16="http://schemas.microsoft.com/office/drawing/2014/main" id="{75FA21F4-4CE2-204A-B849-F6ABB66C9EB6}"/>
              </a:ext>
            </a:extLst>
          </p:cNvPr>
          <p:cNvCxnSpPr>
            <a:cxnSpLocks/>
          </p:cNvCxnSpPr>
          <p:nvPr/>
        </p:nvCxnSpPr>
        <p:spPr>
          <a:xfrm flipH="1">
            <a:off x="9332233" y="360715"/>
            <a:ext cx="1333950" cy="4202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EA91FD0-ED9E-1D1C-0316-387768522682}"/>
              </a:ext>
            </a:extLst>
          </p:cNvPr>
          <p:cNvSpPr txBox="1"/>
          <p:nvPr/>
        </p:nvSpPr>
        <p:spPr>
          <a:xfrm>
            <a:off x="5907994" y="5925759"/>
            <a:ext cx="3658067" cy="738664"/>
          </a:xfrm>
          <a:prstGeom prst="rect">
            <a:avLst/>
          </a:prstGeom>
          <a:noFill/>
        </p:spPr>
        <p:txBody>
          <a:bodyPr wrap="square" rtlCol="0">
            <a:spAutoFit/>
          </a:bodyPr>
          <a:lstStyle/>
          <a:p>
            <a:r>
              <a:rPr lang="en-US" sz="1400" b="1" dirty="0"/>
              <a:t>This section can include custom text, html, links and images; and you can modify the text colors</a:t>
            </a:r>
          </a:p>
        </p:txBody>
      </p:sp>
      <p:sp>
        <p:nvSpPr>
          <p:cNvPr id="33" name="TextBox 32">
            <a:extLst>
              <a:ext uri="{FF2B5EF4-FFF2-40B4-BE49-F238E27FC236}">
                <a16:creationId xmlns:a16="http://schemas.microsoft.com/office/drawing/2014/main" id="{5D1EDFE9-F604-B068-E44F-D347FFDC9F10}"/>
              </a:ext>
            </a:extLst>
          </p:cNvPr>
          <p:cNvSpPr txBox="1"/>
          <p:nvPr/>
        </p:nvSpPr>
        <p:spPr>
          <a:xfrm>
            <a:off x="10847851" y="2031947"/>
            <a:ext cx="1105337" cy="954107"/>
          </a:xfrm>
          <a:prstGeom prst="rect">
            <a:avLst/>
          </a:prstGeom>
          <a:noFill/>
        </p:spPr>
        <p:txBody>
          <a:bodyPr wrap="square" rtlCol="0">
            <a:spAutoFit/>
          </a:bodyPr>
          <a:lstStyle/>
          <a:p>
            <a:r>
              <a:rPr lang="en-US" sz="1400" b="1"/>
              <a:t>Choose secondary accent colors</a:t>
            </a:r>
          </a:p>
        </p:txBody>
      </p:sp>
      <p:sp>
        <p:nvSpPr>
          <p:cNvPr id="34" name="Rectangle 33">
            <a:extLst>
              <a:ext uri="{FF2B5EF4-FFF2-40B4-BE49-F238E27FC236}">
                <a16:creationId xmlns:a16="http://schemas.microsoft.com/office/drawing/2014/main" id="{EA3D5C6E-4AF7-D24A-D73F-244D8643154A}"/>
              </a:ext>
            </a:extLst>
          </p:cNvPr>
          <p:cNvSpPr/>
          <p:nvPr/>
        </p:nvSpPr>
        <p:spPr>
          <a:xfrm>
            <a:off x="10847851" y="1912030"/>
            <a:ext cx="1105337" cy="111531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C298D25F-BDE6-7D4D-013C-556BB9B2281F}"/>
              </a:ext>
            </a:extLst>
          </p:cNvPr>
          <p:cNvSpPr/>
          <p:nvPr/>
        </p:nvSpPr>
        <p:spPr>
          <a:xfrm>
            <a:off x="7764820" y="739671"/>
            <a:ext cx="1491264" cy="40984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8" name="Straight Arrow Connector 37">
            <a:extLst>
              <a:ext uri="{FF2B5EF4-FFF2-40B4-BE49-F238E27FC236}">
                <a16:creationId xmlns:a16="http://schemas.microsoft.com/office/drawing/2014/main" id="{C9B41B54-3068-7136-69D1-869530F02DF9}"/>
              </a:ext>
            </a:extLst>
          </p:cNvPr>
          <p:cNvCxnSpPr>
            <a:cxnSpLocks/>
            <a:stCxn id="34" idx="0"/>
          </p:cNvCxnSpPr>
          <p:nvPr/>
        </p:nvCxnSpPr>
        <p:spPr>
          <a:xfrm flipH="1" flipV="1">
            <a:off x="10388338" y="1279937"/>
            <a:ext cx="1012182" cy="63209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61C2026-3587-D593-B975-9FD00B565F0D}"/>
              </a:ext>
            </a:extLst>
          </p:cNvPr>
          <p:cNvCxnSpPr>
            <a:cxnSpLocks/>
          </p:cNvCxnSpPr>
          <p:nvPr/>
        </p:nvCxnSpPr>
        <p:spPr>
          <a:xfrm flipV="1">
            <a:off x="8625526" y="5486400"/>
            <a:ext cx="216816" cy="4393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F82C161-0BFB-971B-1EA9-228D7B105CB8}"/>
              </a:ext>
            </a:extLst>
          </p:cNvPr>
          <p:cNvSpPr/>
          <p:nvPr/>
        </p:nvSpPr>
        <p:spPr>
          <a:xfrm>
            <a:off x="5885231" y="5925759"/>
            <a:ext cx="3447002" cy="79432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Rectangle 44">
            <a:extLst>
              <a:ext uri="{FF2B5EF4-FFF2-40B4-BE49-F238E27FC236}">
                <a16:creationId xmlns:a16="http://schemas.microsoft.com/office/drawing/2014/main" id="{C74013B5-D3E4-F20C-F10E-90B2B3DEACE6}"/>
              </a:ext>
            </a:extLst>
          </p:cNvPr>
          <p:cNvSpPr/>
          <p:nvPr/>
        </p:nvSpPr>
        <p:spPr>
          <a:xfrm>
            <a:off x="7728150" y="3281212"/>
            <a:ext cx="2575347" cy="207404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Rectangle 45">
            <a:extLst>
              <a:ext uri="{FF2B5EF4-FFF2-40B4-BE49-F238E27FC236}">
                <a16:creationId xmlns:a16="http://schemas.microsoft.com/office/drawing/2014/main" id="{0CC19FD6-CA3C-43A4-A837-9D1C644425DB}"/>
              </a:ext>
            </a:extLst>
          </p:cNvPr>
          <p:cNvSpPr/>
          <p:nvPr/>
        </p:nvSpPr>
        <p:spPr>
          <a:xfrm>
            <a:off x="7953451" y="1174277"/>
            <a:ext cx="672075" cy="19202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44943953"/>
      </p:ext>
    </p:extLst>
  </p:cSld>
  <p:clrMapOvr>
    <a:masterClrMapping/>
  </p:clrMapOvr>
</p:sld>
</file>

<file path=ppt/theme/theme1.xml><?xml version="1.0" encoding="utf-8"?>
<a:theme xmlns:a="http://schemas.openxmlformats.org/drawingml/2006/main" name="Title Layouts - Light">
  <a:themeElements>
    <a:clrScheme name="Custom 59">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PPT Template Master" id="{592D084A-4D89-B548-A843-4214BD89E752}" vid="{2D104AAE-2C11-2749-8186-F6C9B351FD5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Layouts - Dark">
  <a:themeElements>
    <a:clrScheme name="Custom 6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FFFFFF"/>
      </a:hlink>
      <a:folHlink>
        <a:srgbClr val="F0FE4F"/>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PPT Template Master" id="{592D084A-4D89-B548-A843-4214BD89E752}" vid="{BA1F6823-DEC4-7346-843E-75E7D943359E}"/>
    </a:ext>
  </a:extLst>
</a:theme>
</file>

<file path=ppt/theme/theme3.xml><?xml version="1.0" encoding="utf-8"?>
<a:theme xmlns:a="http://schemas.openxmlformats.org/drawingml/2006/main" name="Think Forward Layouts">
  <a:themeElements>
    <a:clrScheme name="Custom 60">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smtClean="0">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PPT Template Master" id="{592D084A-4D89-B548-A843-4214BD89E752}" vid="{02F48BC1-FA6C-1147-9230-58542FD5DFA0}"/>
    </a:ext>
  </a:extLst>
</a:theme>
</file>

<file path=ppt/theme/theme4.xml><?xml version="1.0" encoding="utf-8"?>
<a:theme xmlns:a="http://schemas.openxmlformats.org/drawingml/2006/main" name="Agenda Layouts - Light">
  <a:themeElements>
    <a:clrScheme name="Custom 61">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PPT Template Master" id="{592D084A-4D89-B548-A843-4214BD89E752}" vid="{5EFA4799-6CC1-6F4D-ACFB-D0DF836A1B23}"/>
    </a:ext>
  </a:extLst>
</a:theme>
</file>

<file path=ppt/theme/theme5.xml><?xml version="1.0" encoding="utf-8"?>
<a:theme xmlns:a="http://schemas.openxmlformats.org/drawingml/2006/main" name="Section Breaks">
  <a:themeElements>
    <a:clrScheme name="Custom 62">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noAutofit/>
      </a:bodyPr>
      <a:lstStyle>
        <a:defPPr algn="l">
          <a:defRPr sz="1500" dirty="0" err="1" smtClean="0">
            <a:solidFill>
              <a:schemeClr val="bg1"/>
            </a:solidFill>
          </a:defRPr>
        </a:defPPr>
      </a:lstStyle>
    </a:txDef>
  </a:objectDefaults>
  <a:extraClrSchemeLst/>
  <a:extLst>
    <a:ext uri="{05A4C25C-085E-4340-85A3-A5531E510DB2}">
      <thm15:themeFamily xmlns:thm15="http://schemas.microsoft.com/office/thememl/2012/main" name="Clarivate PPT Template Master" id="{592D084A-4D89-B548-A843-4214BD89E752}" vid="{6950C26E-E204-344B-9933-B52381900357}"/>
    </a:ext>
  </a:extLst>
</a:theme>
</file>

<file path=ppt/theme/theme6.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PPT Template Master" id="{592D084A-4D89-B548-A843-4214BD89E752}" vid="{7C793C4E-975D-F74C-BBAC-659666DA7225}"/>
    </a:ext>
  </a:extLst>
</a:theme>
</file>

<file path=ppt/theme/theme7.xml><?xml version="1.0" encoding="utf-8"?>
<a:theme xmlns:a="http://schemas.openxmlformats.org/drawingml/2006/main" name="Data Visualisation">
  <a:themeElements>
    <a:clrScheme name="Custom 70">
      <a:dk1>
        <a:sysClr val="windowText" lastClr="000000"/>
      </a:dk1>
      <a:lt1>
        <a:sysClr val="window" lastClr="FFFFFF"/>
      </a:lt1>
      <a:dk2>
        <a:srgbClr val="2A2B2D"/>
      </a:dk2>
      <a:lt2>
        <a:srgbClr val="5E33BF"/>
      </a:lt2>
      <a:accent1>
        <a:srgbClr val="B175E1"/>
      </a:accent1>
      <a:accent2>
        <a:srgbClr val="18A381"/>
      </a:accent2>
      <a:accent3>
        <a:srgbClr val="3595F0"/>
      </a:accent3>
      <a:accent4>
        <a:srgbClr val="ED5564"/>
      </a:accent4>
      <a:accent5>
        <a:srgbClr val="5E33BF"/>
      </a:accent5>
      <a:accent6>
        <a:srgbClr val="003F51"/>
      </a:accent6>
      <a:hlink>
        <a:srgbClr val="000000"/>
      </a:hlink>
      <a:folHlink>
        <a:srgbClr val="ED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wrap="square" tIns="108000" bIns="108000" rtlCol="0" anchor="ctr" anchorCtr="0">
        <a:noAutofit/>
      </a:bodyPr>
      <a:lstStyle>
        <a:defPPr algn="ctr">
          <a:defRPr sz="1500" dirty="0" err="1" smtClean="0">
            <a:solidFill>
              <a:schemeClr val="tx1"/>
            </a:solidFill>
          </a:defRPr>
        </a:defPPr>
      </a:lst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PPT Template Master" id="{592D084A-4D89-B548-A843-4214BD89E752}" vid="{7BBB44A4-E931-8E40-8A56-4F7A6F01B2EC}"/>
    </a:ext>
  </a:extLst>
</a:theme>
</file>

<file path=ppt/theme/theme8.xml><?xml version="1.0" encoding="utf-8"?>
<a:theme xmlns:a="http://schemas.openxmlformats.org/drawingml/2006/main" name="Device Layouts">
  <a:themeElements>
    <a:clrScheme name="Custom 66">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 PPT Template Master" id="{592D084A-4D89-B548-A843-4214BD89E752}" vid="{9BB7C044-8BFA-6145-9B9A-B7C98BF98BD5}"/>
    </a:ext>
  </a:extLst>
</a:theme>
</file>

<file path=ppt/theme/theme9.xml><?xml version="1.0" encoding="utf-8"?>
<a:theme xmlns:a="http://schemas.openxmlformats.org/drawingml/2006/main" name="Closing Layouts">
  <a:themeElements>
    <a:clrScheme name="Custom 69">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ln>
          <a:solidFill>
            <a:schemeClr val="accent2"/>
          </a:solidFill>
        </a:ln>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Clarivate PPT Template Master" id="{592D084A-4D89-B548-A843-4214BD89E752}" vid="{296ACE1F-ACC7-334F-95BB-35CD172BFB36}"/>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3E9D68AD9D3143A6AC7F94DDAC8EED" ma:contentTypeVersion="4" ma:contentTypeDescription="Create a new document." ma:contentTypeScope="" ma:versionID="584ef4aadbefa9978aef98d64c5cc199">
  <xsd:schema xmlns:xsd="http://www.w3.org/2001/XMLSchema" xmlns:xs="http://www.w3.org/2001/XMLSchema" xmlns:p="http://schemas.microsoft.com/office/2006/metadata/properties" xmlns:ns2="18b28621-cfd2-4ebf-9273-21aa8ce8e51d" targetNamespace="http://schemas.microsoft.com/office/2006/metadata/properties" ma:root="true" ma:fieldsID="60e27b998297155a81ec7ac3f53dee27" ns2:_="">
    <xsd:import namespace="18b28621-cfd2-4ebf-9273-21aa8ce8e5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28621-cfd2-4ebf-9273-21aa8ce8e5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2.xml><?xml version="1.0" encoding="utf-8"?>
<ds:datastoreItem xmlns:ds="http://schemas.openxmlformats.org/officeDocument/2006/customXml" ds:itemID="{C7707030-CD46-4873-9099-A1E166734A8E}">
  <ds:schemaRefs>
    <ds:schemaRef ds:uri="0699b886-3889-47ad-beca-b7ab41ec5485"/>
    <ds:schemaRef ds:uri="4bf50d36-b4d6-4447-95ee-bf5963295ffe"/>
    <ds:schemaRef ds:uri="5650b790-60e1-4432-809b-777e6a0c1b74"/>
    <ds:schemaRef ds:uri="96571e51-4524-4164-9e5f-84adece3e7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90B289-1A7B-4EBC-B7E9-34593E5F4A3B}">
  <ds:schemaRefs>
    <ds:schemaRef ds:uri="18b28621-cfd2-4ebf-9273-21aa8ce8e51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Clarivate PPT Template Master</Template>
  <TotalTime>86</TotalTime>
  <Words>2253</Words>
  <Application>Microsoft Office PowerPoint</Application>
  <PresentationFormat>Widescreen</PresentationFormat>
  <Paragraphs>229</Paragraphs>
  <Slides>32</Slides>
  <Notes>4</Notes>
  <HiddenSlides>0</HiddenSlides>
  <MMClips>0</MMClips>
  <ScaleCrop>false</ScaleCrop>
  <HeadingPairs>
    <vt:vector size="4" baseType="variant">
      <vt:variant>
        <vt:lpstr>Theme</vt:lpstr>
      </vt:variant>
      <vt:variant>
        <vt:i4>9</vt:i4>
      </vt:variant>
      <vt:variant>
        <vt:lpstr>Slide Titles</vt:lpstr>
      </vt:variant>
      <vt:variant>
        <vt:i4>32</vt:i4>
      </vt:variant>
    </vt:vector>
  </HeadingPairs>
  <TitlesOfParts>
    <vt:vector size="41" baseType="lpstr">
      <vt:lpstr>Title Layouts - Light</vt:lpstr>
      <vt:lpstr>Title Layouts - Dark</vt:lpstr>
      <vt:lpstr>Think Forward Layouts</vt:lpstr>
      <vt:lpstr>Agenda Layouts - Light</vt:lpstr>
      <vt:lpstr>Section Breaks</vt:lpstr>
      <vt:lpstr>Content Layouts</vt:lpstr>
      <vt:lpstr>Data Visualisation</vt:lpstr>
      <vt:lpstr>Device Layouts</vt:lpstr>
      <vt:lpstr>Closing Layouts</vt:lpstr>
      <vt:lpstr>PowerPoint Presentation</vt:lpstr>
      <vt:lpstr>How to customize the Pivot-RP UI using the Custom Branding tool</vt:lpstr>
      <vt:lpstr>PowerPoint Presentation</vt:lpstr>
      <vt:lpstr>Primary areas that can be customized</vt:lpstr>
      <vt:lpstr>Additional areas that can be customized</vt:lpstr>
      <vt:lpstr>Home Dashboard with default branding </vt:lpstr>
      <vt:lpstr>Custom branded example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Lotte Krause</dc:creator>
  <cp:lastModifiedBy>Lotte Krause</cp:lastModifiedBy>
  <cp:revision>3</cp:revision>
  <dcterms:created xsi:type="dcterms:W3CDTF">2026-01-12T16:22:04Z</dcterms:created>
  <dcterms:modified xsi:type="dcterms:W3CDTF">2026-03-18T15:06:24Z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0x010100213E9D68AD9D3143A6AC7F94DDAC8EED</vt:lpwstr>
  </property>
  <property fmtid="{D5CDD505-2E9C-101B-9397-08002B2CF9AE}" pid="3" name="MediaServiceImageTags">
    <vt:lpwstr/>
  </property>
</Properties>
</file>